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65" r:id="rId6"/>
    <p:sldId id="271" r:id="rId7"/>
    <p:sldId id="266" r:id="rId8"/>
    <p:sldId id="275" r:id="rId9"/>
    <p:sldId id="269" r:id="rId10"/>
    <p:sldId id="277" r:id="rId11"/>
    <p:sldId id="278" r:id="rId12"/>
    <p:sldId id="267" r:id="rId13"/>
    <p:sldId id="268" r:id="rId14"/>
    <p:sldId id="258" r:id="rId15"/>
    <p:sldId id="270" r:id="rId16"/>
    <p:sldId id="279" r:id="rId17"/>
    <p:sldId id="280" r:id="rId18"/>
    <p:sldId id="272" r:id="rId19"/>
    <p:sldId id="281" r:id="rId20"/>
    <p:sldId id="273" r:id="rId21"/>
    <p:sldId id="282" r:id="rId22"/>
    <p:sldId id="274" r:id="rId23"/>
    <p:sldId id="283" r:id="rId24"/>
    <p:sldId id="284" r:id="rId25"/>
    <p:sldId id="285" r:id="rId26"/>
    <p:sldId id="287" r:id="rId27"/>
    <p:sldId id="288" r:id="rId28"/>
    <p:sldId id="289" r:id="rId29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265" autoAdjust="0"/>
  </p:normalViewPr>
  <p:slideViewPr>
    <p:cSldViewPr>
      <p:cViewPr varScale="1">
        <p:scale>
          <a:sx n="76" d="100"/>
          <a:sy n="76" d="100"/>
        </p:scale>
        <p:origin x="126" y="8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gif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gif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34D8D-AE15-49AB-A4BD-5A0C20D7935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57FE7BF-0545-4C73-88A3-44A9EDB0F0A8}">
      <dgm:prSet phldrT="[Metin]" custT="1"/>
      <dgm:spPr/>
      <dgm:t>
        <a:bodyPr/>
        <a:lstStyle/>
        <a:p>
          <a:r>
            <a:rPr lang="tr-TR" sz="5400" dirty="0" smtClean="0"/>
            <a:t>YAPMAYIN</a:t>
          </a:r>
          <a:endParaRPr lang="tr-TR" sz="5400" dirty="0"/>
        </a:p>
      </dgm:t>
    </dgm:pt>
    <dgm:pt modelId="{2C5FE3B5-36BA-4B94-AD13-62683076C262}" type="parTrans" cxnId="{0D264AA8-C39F-4529-8DE5-D42F372672A8}">
      <dgm:prSet/>
      <dgm:spPr/>
      <dgm:t>
        <a:bodyPr/>
        <a:lstStyle/>
        <a:p>
          <a:endParaRPr lang="tr-TR" sz="1400"/>
        </a:p>
      </dgm:t>
    </dgm:pt>
    <dgm:pt modelId="{0A92FD08-4857-4C7F-B2C4-28BD3AB1202C}" type="sibTrans" cxnId="{0D264AA8-C39F-4529-8DE5-D42F372672A8}">
      <dgm:prSet/>
      <dgm:spPr/>
      <dgm:t>
        <a:bodyPr/>
        <a:lstStyle/>
        <a:p>
          <a:endParaRPr lang="tr-TR" sz="1400"/>
        </a:p>
      </dgm:t>
    </dgm:pt>
    <dgm:pt modelId="{0BC80C0B-B05B-44E1-95C6-B2D1EF32799F}">
      <dgm:prSet phldrT="[Metin]" custT="1"/>
      <dgm:spPr/>
      <dgm:t>
        <a:bodyPr/>
        <a:lstStyle/>
        <a:p>
          <a:r>
            <a:rPr lang="tr-TR" sz="2400" dirty="0" smtClean="0"/>
            <a:t>Lakap Takma</a:t>
          </a:r>
          <a:endParaRPr lang="tr-TR" sz="2400" dirty="0"/>
        </a:p>
      </dgm:t>
    </dgm:pt>
    <dgm:pt modelId="{46854871-CCA7-4582-AE57-87D3E28FC690}" type="parTrans" cxnId="{67FADC20-B16C-4A8B-B5ED-7986C6465DF1}">
      <dgm:prSet/>
      <dgm:spPr/>
      <dgm:t>
        <a:bodyPr/>
        <a:lstStyle/>
        <a:p>
          <a:endParaRPr lang="tr-TR" sz="1400"/>
        </a:p>
      </dgm:t>
    </dgm:pt>
    <dgm:pt modelId="{489CD4D9-E94E-4F95-A5AB-81D1C7C8D56F}" type="sibTrans" cxnId="{67FADC20-B16C-4A8B-B5ED-7986C6465DF1}">
      <dgm:prSet/>
      <dgm:spPr/>
      <dgm:t>
        <a:bodyPr/>
        <a:lstStyle/>
        <a:p>
          <a:endParaRPr lang="tr-TR" sz="1400"/>
        </a:p>
      </dgm:t>
    </dgm:pt>
    <dgm:pt modelId="{CD8893C3-B616-4574-98B3-941F032F0AEF}">
      <dgm:prSet phldrT="[Metin]" custT="1"/>
      <dgm:spPr/>
      <dgm:t>
        <a:bodyPr/>
        <a:lstStyle/>
        <a:p>
          <a:r>
            <a:rPr lang="tr-TR" sz="5400" dirty="0" smtClean="0"/>
            <a:t>YAPIN</a:t>
          </a:r>
          <a:endParaRPr lang="tr-TR" sz="5400" dirty="0"/>
        </a:p>
      </dgm:t>
    </dgm:pt>
    <dgm:pt modelId="{9E85924B-6848-4D65-9540-A8643FC422C3}" type="parTrans" cxnId="{5B9F56A7-ADE0-4653-BE53-80934124C6E3}">
      <dgm:prSet/>
      <dgm:spPr/>
      <dgm:t>
        <a:bodyPr/>
        <a:lstStyle/>
        <a:p>
          <a:endParaRPr lang="tr-TR" sz="1400"/>
        </a:p>
      </dgm:t>
    </dgm:pt>
    <dgm:pt modelId="{019156B9-D089-4DCA-83D9-60D7C3C01962}" type="sibTrans" cxnId="{5B9F56A7-ADE0-4653-BE53-80934124C6E3}">
      <dgm:prSet/>
      <dgm:spPr/>
      <dgm:t>
        <a:bodyPr/>
        <a:lstStyle/>
        <a:p>
          <a:endParaRPr lang="tr-TR" sz="1400"/>
        </a:p>
      </dgm:t>
    </dgm:pt>
    <dgm:pt modelId="{8769A117-2208-459D-9AAC-208E559767DE}">
      <dgm:prSet phldrT="[Metin]" custT="1"/>
      <dgm:spPr/>
      <dgm:t>
        <a:bodyPr/>
        <a:lstStyle/>
        <a:p>
          <a:r>
            <a:rPr lang="tr-TR" sz="2400" dirty="0" smtClean="0"/>
            <a:t>Güzel Yanlarını Söyleyin</a:t>
          </a:r>
          <a:endParaRPr lang="tr-TR" sz="2400" dirty="0"/>
        </a:p>
      </dgm:t>
    </dgm:pt>
    <dgm:pt modelId="{BA0198EE-D70A-48D1-9D03-664CABA624D4}" type="parTrans" cxnId="{785C3822-1799-41C0-A19C-D6DBF2584E3E}">
      <dgm:prSet/>
      <dgm:spPr/>
      <dgm:t>
        <a:bodyPr/>
        <a:lstStyle/>
        <a:p>
          <a:endParaRPr lang="tr-TR" sz="1400"/>
        </a:p>
      </dgm:t>
    </dgm:pt>
    <dgm:pt modelId="{5A04A7C6-87AB-4EBF-B3CF-26D967C70CCC}" type="sibTrans" cxnId="{785C3822-1799-41C0-A19C-D6DBF2584E3E}">
      <dgm:prSet/>
      <dgm:spPr/>
      <dgm:t>
        <a:bodyPr/>
        <a:lstStyle/>
        <a:p>
          <a:endParaRPr lang="tr-TR" sz="1400"/>
        </a:p>
      </dgm:t>
    </dgm:pt>
    <dgm:pt modelId="{2242CAF0-D821-4E64-A133-493647A2221B}">
      <dgm:prSet phldrT="[Metin]" custT="1"/>
      <dgm:spPr/>
      <dgm:t>
        <a:bodyPr/>
        <a:lstStyle/>
        <a:p>
          <a:r>
            <a:rPr lang="tr-TR" sz="2400" dirty="0" smtClean="0"/>
            <a:t>Güzel Sözler Söyleyin</a:t>
          </a:r>
          <a:endParaRPr lang="tr-TR" sz="2400" dirty="0"/>
        </a:p>
      </dgm:t>
    </dgm:pt>
    <dgm:pt modelId="{0D1D8779-3C54-45F2-8081-7EEC06A3AA9E}" type="parTrans" cxnId="{CE5F705B-5E96-4181-A582-4D34EA37752F}">
      <dgm:prSet/>
      <dgm:spPr/>
      <dgm:t>
        <a:bodyPr/>
        <a:lstStyle/>
        <a:p>
          <a:endParaRPr lang="tr-TR" sz="1400"/>
        </a:p>
      </dgm:t>
    </dgm:pt>
    <dgm:pt modelId="{EE82A848-B996-4D98-9A47-3083450E2904}" type="sibTrans" cxnId="{CE5F705B-5E96-4181-A582-4D34EA37752F}">
      <dgm:prSet/>
      <dgm:spPr/>
      <dgm:t>
        <a:bodyPr/>
        <a:lstStyle/>
        <a:p>
          <a:endParaRPr lang="tr-TR" sz="1400"/>
        </a:p>
      </dgm:t>
    </dgm:pt>
    <dgm:pt modelId="{F7E36519-0D30-4EA5-BBB8-365B693DF9B2}">
      <dgm:prSet phldrT="[Metin]" custT="1"/>
      <dgm:spPr/>
      <dgm:t>
        <a:bodyPr/>
        <a:lstStyle/>
        <a:p>
          <a:r>
            <a:rPr lang="tr-TR" sz="2400" dirty="0" smtClean="0"/>
            <a:t>Alay Etme</a:t>
          </a:r>
          <a:endParaRPr lang="tr-TR" sz="2400" dirty="0"/>
        </a:p>
      </dgm:t>
    </dgm:pt>
    <dgm:pt modelId="{4AD88337-AB4B-4335-BF89-0AD0F385C55E}" type="sibTrans" cxnId="{0F8C13C7-5ED1-463A-A675-63A0E3C174B8}">
      <dgm:prSet/>
      <dgm:spPr/>
      <dgm:t>
        <a:bodyPr/>
        <a:lstStyle/>
        <a:p>
          <a:endParaRPr lang="tr-TR" sz="1400"/>
        </a:p>
      </dgm:t>
    </dgm:pt>
    <dgm:pt modelId="{43CC0987-743B-444A-AEE5-2D5653475508}" type="parTrans" cxnId="{0F8C13C7-5ED1-463A-A675-63A0E3C174B8}">
      <dgm:prSet/>
      <dgm:spPr/>
      <dgm:t>
        <a:bodyPr/>
        <a:lstStyle/>
        <a:p>
          <a:endParaRPr lang="tr-TR" sz="1400"/>
        </a:p>
      </dgm:t>
    </dgm:pt>
    <dgm:pt modelId="{1F9D2B21-1E0B-4C55-B649-1B35A4BE537B}" type="pres">
      <dgm:prSet presAssocID="{32B34D8D-AE15-49AB-A4BD-5A0C20D7935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ED75B9C9-8372-4449-91D9-ED853C4AB52F}" type="pres">
      <dgm:prSet presAssocID="{357FE7BF-0545-4C73-88A3-44A9EDB0F0A8}" presName="root" presStyleCnt="0">
        <dgm:presLayoutVars>
          <dgm:chMax/>
          <dgm:chPref/>
        </dgm:presLayoutVars>
      </dgm:prSet>
      <dgm:spPr/>
    </dgm:pt>
    <dgm:pt modelId="{8EA4FF8F-1F51-4094-8491-E9CF819B989C}" type="pres">
      <dgm:prSet presAssocID="{357FE7BF-0545-4C73-88A3-44A9EDB0F0A8}" presName="rootComposite" presStyleCnt="0">
        <dgm:presLayoutVars/>
      </dgm:prSet>
      <dgm:spPr/>
    </dgm:pt>
    <dgm:pt modelId="{E3FAF195-2454-4143-A286-04BC770F5C10}" type="pres">
      <dgm:prSet presAssocID="{357FE7BF-0545-4C73-88A3-44A9EDB0F0A8}" presName="ParentAccent" presStyleLbl="alignNode1" presStyleIdx="0" presStyleCnt="2"/>
      <dgm:spPr/>
    </dgm:pt>
    <dgm:pt modelId="{97897619-7D1B-48D5-80E7-6117FEB7B276}" type="pres">
      <dgm:prSet presAssocID="{357FE7BF-0545-4C73-88A3-44A9EDB0F0A8}" presName="ParentSmallAccent" presStyleLbl="fgAcc1" presStyleIdx="0" presStyleCnt="2"/>
      <dgm:spPr/>
    </dgm:pt>
    <dgm:pt modelId="{B10C2139-C521-4E2D-8B80-297D523A7FFD}" type="pres">
      <dgm:prSet presAssocID="{357FE7BF-0545-4C73-88A3-44A9EDB0F0A8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98C82E-7D97-441A-8851-651921CE2724}" type="pres">
      <dgm:prSet presAssocID="{357FE7BF-0545-4C73-88A3-44A9EDB0F0A8}" presName="childShape" presStyleCnt="0">
        <dgm:presLayoutVars>
          <dgm:chMax val="0"/>
          <dgm:chPref val="0"/>
        </dgm:presLayoutVars>
      </dgm:prSet>
      <dgm:spPr/>
    </dgm:pt>
    <dgm:pt modelId="{4E4BE675-8136-416A-9C77-25345EBE55B4}" type="pres">
      <dgm:prSet presAssocID="{F7E36519-0D30-4EA5-BBB8-365B693DF9B2}" presName="childComposite" presStyleCnt="0">
        <dgm:presLayoutVars>
          <dgm:chMax val="0"/>
          <dgm:chPref val="0"/>
        </dgm:presLayoutVars>
      </dgm:prSet>
      <dgm:spPr/>
    </dgm:pt>
    <dgm:pt modelId="{881718D1-DAB9-4ED6-814C-45780412BDD3}" type="pres">
      <dgm:prSet presAssocID="{F7E36519-0D30-4EA5-BBB8-365B693DF9B2}" presName="ChildAccent" presStyleLbl="solidFgAcc1" presStyleIdx="0" presStyleCnt="4"/>
      <dgm:spPr/>
    </dgm:pt>
    <dgm:pt modelId="{5DAAFB09-02AB-4E6D-84E6-9E39CF83318E}" type="pres">
      <dgm:prSet presAssocID="{F7E36519-0D30-4EA5-BBB8-365B693DF9B2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B8BD7E-4C82-447C-A6F4-35CC78861B6C}" type="pres">
      <dgm:prSet presAssocID="{0BC80C0B-B05B-44E1-95C6-B2D1EF32799F}" presName="childComposite" presStyleCnt="0">
        <dgm:presLayoutVars>
          <dgm:chMax val="0"/>
          <dgm:chPref val="0"/>
        </dgm:presLayoutVars>
      </dgm:prSet>
      <dgm:spPr/>
    </dgm:pt>
    <dgm:pt modelId="{62AC75E4-2E96-4F55-8629-DC6F0D5B92E6}" type="pres">
      <dgm:prSet presAssocID="{0BC80C0B-B05B-44E1-95C6-B2D1EF32799F}" presName="ChildAccent" presStyleLbl="solidFgAcc1" presStyleIdx="1" presStyleCnt="4"/>
      <dgm:spPr/>
    </dgm:pt>
    <dgm:pt modelId="{21618281-5CE5-4993-9413-1566AA308601}" type="pres">
      <dgm:prSet presAssocID="{0BC80C0B-B05B-44E1-95C6-B2D1EF32799F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A99A4E-1E8E-4AC2-8765-FF17860A0113}" type="pres">
      <dgm:prSet presAssocID="{CD8893C3-B616-4574-98B3-941F032F0AEF}" presName="root" presStyleCnt="0">
        <dgm:presLayoutVars>
          <dgm:chMax/>
          <dgm:chPref/>
        </dgm:presLayoutVars>
      </dgm:prSet>
      <dgm:spPr/>
    </dgm:pt>
    <dgm:pt modelId="{ACA367C8-61B6-4D6D-A1D9-DBE57162EB7C}" type="pres">
      <dgm:prSet presAssocID="{CD8893C3-B616-4574-98B3-941F032F0AEF}" presName="rootComposite" presStyleCnt="0">
        <dgm:presLayoutVars/>
      </dgm:prSet>
      <dgm:spPr/>
    </dgm:pt>
    <dgm:pt modelId="{C5A68ABB-8F62-40F4-8EBD-0BF33917AB11}" type="pres">
      <dgm:prSet presAssocID="{CD8893C3-B616-4574-98B3-941F032F0AEF}" presName="ParentAccent" presStyleLbl="alignNode1" presStyleIdx="1" presStyleCnt="2"/>
      <dgm:spPr/>
    </dgm:pt>
    <dgm:pt modelId="{A050C97A-B7F7-4B74-9543-064FC02DE4AB}" type="pres">
      <dgm:prSet presAssocID="{CD8893C3-B616-4574-98B3-941F032F0AEF}" presName="ParentSmallAccent" presStyleLbl="fgAcc1" presStyleIdx="1" presStyleCnt="2"/>
      <dgm:spPr/>
    </dgm:pt>
    <dgm:pt modelId="{FB92DC87-568F-4A7D-87FD-E1F7C70DBA1D}" type="pres">
      <dgm:prSet presAssocID="{CD8893C3-B616-4574-98B3-941F032F0AEF}" presName="Parent" presStyleLbl="revTx" presStyleIdx="3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EE62CD-A6AA-46A9-A6EC-7E9DFA3FB29C}" type="pres">
      <dgm:prSet presAssocID="{CD8893C3-B616-4574-98B3-941F032F0AEF}" presName="childShape" presStyleCnt="0">
        <dgm:presLayoutVars>
          <dgm:chMax val="0"/>
          <dgm:chPref val="0"/>
        </dgm:presLayoutVars>
      </dgm:prSet>
      <dgm:spPr/>
    </dgm:pt>
    <dgm:pt modelId="{7C68758F-9B7C-47D6-8F5A-FA0E22DDDC61}" type="pres">
      <dgm:prSet presAssocID="{8769A117-2208-459D-9AAC-208E559767DE}" presName="childComposite" presStyleCnt="0">
        <dgm:presLayoutVars>
          <dgm:chMax val="0"/>
          <dgm:chPref val="0"/>
        </dgm:presLayoutVars>
      </dgm:prSet>
      <dgm:spPr/>
    </dgm:pt>
    <dgm:pt modelId="{8DF8E81C-8509-4A5B-95D7-227B2575077E}" type="pres">
      <dgm:prSet presAssocID="{8769A117-2208-459D-9AAC-208E559767DE}" presName="ChildAccent" presStyleLbl="solidFgAcc1" presStyleIdx="2" presStyleCnt="4"/>
      <dgm:spPr/>
    </dgm:pt>
    <dgm:pt modelId="{89DC4DE9-F9B7-4F02-B8EE-C146B5644D33}" type="pres">
      <dgm:prSet presAssocID="{8769A117-2208-459D-9AAC-208E559767DE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FB9DF5-0E9B-43F7-9BB5-F6063C782696}" type="pres">
      <dgm:prSet presAssocID="{2242CAF0-D821-4E64-A133-493647A2221B}" presName="childComposite" presStyleCnt="0">
        <dgm:presLayoutVars>
          <dgm:chMax val="0"/>
          <dgm:chPref val="0"/>
        </dgm:presLayoutVars>
      </dgm:prSet>
      <dgm:spPr/>
    </dgm:pt>
    <dgm:pt modelId="{E69C29DA-99E1-49E7-8919-8A37725CFF56}" type="pres">
      <dgm:prSet presAssocID="{2242CAF0-D821-4E64-A133-493647A2221B}" presName="ChildAccent" presStyleLbl="solidFgAcc1" presStyleIdx="3" presStyleCnt="4"/>
      <dgm:spPr/>
    </dgm:pt>
    <dgm:pt modelId="{BB80A646-C30D-404E-9E07-BFDB0A7EDF05}" type="pres">
      <dgm:prSet presAssocID="{2242CAF0-D821-4E64-A133-493647A2221B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FE5402-6777-4580-A3F7-A8213027010E}" type="presOf" srcId="{2242CAF0-D821-4E64-A133-493647A2221B}" destId="{BB80A646-C30D-404E-9E07-BFDB0A7EDF05}" srcOrd="0" destOrd="0" presId="urn:microsoft.com/office/officeart/2008/layout/SquareAccentList"/>
    <dgm:cxn modelId="{07285F8F-B42D-4635-AB80-31290F43614C}" type="presOf" srcId="{8769A117-2208-459D-9AAC-208E559767DE}" destId="{89DC4DE9-F9B7-4F02-B8EE-C146B5644D33}" srcOrd="0" destOrd="0" presId="urn:microsoft.com/office/officeart/2008/layout/SquareAccentList"/>
    <dgm:cxn modelId="{ABBB0B8D-088F-4912-8C97-A722E16D63A8}" type="presOf" srcId="{357FE7BF-0545-4C73-88A3-44A9EDB0F0A8}" destId="{B10C2139-C521-4E2D-8B80-297D523A7FFD}" srcOrd="0" destOrd="0" presId="urn:microsoft.com/office/officeart/2008/layout/SquareAccentList"/>
    <dgm:cxn modelId="{785C3822-1799-41C0-A19C-D6DBF2584E3E}" srcId="{CD8893C3-B616-4574-98B3-941F032F0AEF}" destId="{8769A117-2208-459D-9AAC-208E559767DE}" srcOrd="0" destOrd="0" parTransId="{BA0198EE-D70A-48D1-9D03-664CABA624D4}" sibTransId="{5A04A7C6-87AB-4EBF-B3CF-26D967C70CCC}"/>
    <dgm:cxn modelId="{CE5F705B-5E96-4181-A582-4D34EA37752F}" srcId="{CD8893C3-B616-4574-98B3-941F032F0AEF}" destId="{2242CAF0-D821-4E64-A133-493647A2221B}" srcOrd="1" destOrd="0" parTransId="{0D1D8779-3C54-45F2-8081-7EEC06A3AA9E}" sibTransId="{EE82A848-B996-4D98-9A47-3083450E2904}"/>
    <dgm:cxn modelId="{8E962142-7773-4F9E-9EE4-BD1A3093E63D}" type="presOf" srcId="{F7E36519-0D30-4EA5-BBB8-365B693DF9B2}" destId="{5DAAFB09-02AB-4E6D-84E6-9E39CF83318E}" srcOrd="0" destOrd="0" presId="urn:microsoft.com/office/officeart/2008/layout/SquareAccentList"/>
    <dgm:cxn modelId="{0D264AA8-C39F-4529-8DE5-D42F372672A8}" srcId="{32B34D8D-AE15-49AB-A4BD-5A0C20D7935B}" destId="{357FE7BF-0545-4C73-88A3-44A9EDB0F0A8}" srcOrd="0" destOrd="0" parTransId="{2C5FE3B5-36BA-4B94-AD13-62683076C262}" sibTransId="{0A92FD08-4857-4C7F-B2C4-28BD3AB1202C}"/>
    <dgm:cxn modelId="{3CB77B69-E461-4775-97A9-85D0A43ED356}" type="presOf" srcId="{0BC80C0B-B05B-44E1-95C6-B2D1EF32799F}" destId="{21618281-5CE5-4993-9413-1566AA308601}" srcOrd="0" destOrd="0" presId="urn:microsoft.com/office/officeart/2008/layout/SquareAccentList"/>
    <dgm:cxn modelId="{67FADC20-B16C-4A8B-B5ED-7986C6465DF1}" srcId="{357FE7BF-0545-4C73-88A3-44A9EDB0F0A8}" destId="{0BC80C0B-B05B-44E1-95C6-B2D1EF32799F}" srcOrd="1" destOrd="0" parTransId="{46854871-CCA7-4582-AE57-87D3E28FC690}" sibTransId="{489CD4D9-E94E-4F95-A5AB-81D1C7C8D56F}"/>
    <dgm:cxn modelId="{377DED0E-405C-48BB-A51A-819D66E23B51}" type="presOf" srcId="{32B34D8D-AE15-49AB-A4BD-5A0C20D7935B}" destId="{1F9D2B21-1E0B-4C55-B649-1B35A4BE537B}" srcOrd="0" destOrd="0" presId="urn:microsoft.com/office/officeart/2008/layout/SquareAccentList"/>
    <dgm:cxn modelId="{5B9F56A7-ADE0-4653-BE53-80934124C6E3}" srcId="{32B34D8D-AE15-49AB-A4BD-5A0C20D7935B}" destId="{CD8893C3-B616-4574-98B3-941F032F0AEF}" srcOrd="1" destOrd="0" parTransId="{9E85924B-6848-4D65-9540-A8643FC422C3}" sibTransId="{019156B9-D089-4DCA-83D9-60D7C3C01962}"/>
    <dgm:cxn modelId="{7262A6A2-F162-411E-B337-EF2CB05C5641}" type="presOf" srcId="{CD8893C3-B616-4574-98B3-941F032F0AEF}" destId="{FB92DC87-568F-4A7D-87FD-E1F7C70DBA1D}" srcOrd="0" destOrd="0" presId="urn:microsoft.com/office/officeart/2008/layout/SquareAccentList"/>
    <dgm:cxn modelId="{0F8C13C7-5ED1-463A-A675-63A0E3C174B8}" srcId="{357FE7BF-0545-4C73-88A3-44A9EDB0F0A8}" destId="{F7E36519-0D30-4EA5-BBB8-365B693DF9B2}" srcOrd="0" destOrd="0" parTransId="{43CC0987-743B-444A-AEE5-2D5653475508}" sibTransId="{4AD88337-AB4B-4335-BF89-0AD0F385C55E}"/>
    <dgm:cxn modelId="{FF12B09C-5750-41C2-AB03-69584EF335D3}" type="presParOf" srcId="{1F9D2B21-1E0B-4C55-B649-1B35A4BE537B}" destId="{ED75B9C9-8372-4449-91D9-ED853C4AB52F}" srcOrd="0" destOrd="0" presId="urn:microsoft.com/office/officeart/2008/layout/SquareAccentList"/>
    <dgm:cxn modelId="{FD6E5778-6571-4D34-8575-F84E60543E86}" type="presParOf" srcId="{ED75B9C9-8372-4449-91D9-ED853C4AB52F}" destId="{8EA4FF8F-1F51-4094-8491-E9CF819B989C}" srcOrd="0" destOrd="0" presId="urn:microsoft.com/office/officeart/2008/layout/SquareAccentList"/>
    <dgm:cxn modelId="{7E1C3086-D734-41C6-91C3-1D0145394FC6}" type="presParOf" srcId="{8EA4FF8F-1F51-4094-8491-E9CF819B989C}" destId="{E3FAF195-2454-4143-A286-04BC770F5C10}" srcOrd="0" destOrd="0" presId="urn:microsoft.com/office/officeart/2008/layout/SquareAccentList"/>
    <dgm:cxn modelId="{25F420DA-44A6-44EE-9862-9477AF02B63B}" type="presParOf" srcId="{8EA4FF8F-1F51-4094-8491-E9CF819B989C}" destId="{97897619-7D1B-48D5-80E7-6117FEB7B276}" srcOrd="1" destOrd="0" presId="urn:microsoft.com/office/officeart/2008/layout/SquareAccentList"/>
    <dgm:cxn modelId="{5DDA4E85-4D4A-4D54-8996-6B5269FA7114}" type="presParOf" srcId="{8EA4FF8F-1F51-4094-8491-E9CF819B989C}" destId="{B10C2139-C521-4E2D-8B80-297D523A7FFD}" srcOrd="2" destOrd="0" presId="urn:microsoft.com/office/officeart/2008/layout/SquareAccentList"/>
    <dgm:cxn modelId="{4D5B420F-AF23-4641-9070-5AFC38D69C1A}" type="presParOf" srcId="{ED75B9C9-8372-4449-91D9-ED853C4AB52F}" destId="{1A98C82E-7D97-441A-8851-651921CE2724}" srcOrd="1" destOrd="0" presId="urn:microsoft.com/office/officeart/2008/layout/SquareAccentList"/>
    <dgm:cxn modelId="{67E52CC1-C447-41E6-86B0-F524E10A1DDB}" type="presParOf" srcId="{1A98C82E-7D97-441A-8851-651921CE2724}" destId="{4E4BE675-8136-416A-9C77-25345EBE55B4}" srcOrd="0" destOrd="0" presId="urn:microsoft.com/office/officeart/2008/layout/SquareAccentList"/>
    <dgm:cxn modelId="{B8348754-535B-4325-B18F-66CE181E8E22}" type="presParOf" srcId="{4E4BE675-8136-416A-9C77-25345EBE55B4}" destId="{881718D1-DAB9-4ED6-814C-45780412BDD3}" srcOrd="0" destOrd="0" presId="urn:microsoft.com/office/officeart/2008/layout/SquareAccentList"/>
    <dgm:cxn modelId="{A70EFF3C-1876-478C-AEB7-EEF60181D3A3}" type="presParOf" srcId="{4E4BE675-8136-416A-9C77-25345EBE55B4}" destId="{5DAAFB09-02AB-4E6D-84E6-9E39CF83318E}" srcOrd="1" destOrd="0" presId="urn:microsoft.com/office/officeart/2008/layout/SquareAccentList"/>
    <dgm:cxn modelId="{C309E903-32DB-4A91-9E72-6DAE169E8758}" type="presParOf" srcId="{1A98C82E-7D97-441A-8851-651921CE2724}" destId="{92B8BD7E-4C82-447C-A6F4-35CC78861B6C}" srcOrd="1" destOrd="0" presId="urn:microsoft.com/office/officeart/2008/layout/SquareAccentList"/>
    <dgm:cxn modelId="{2053583B-7653-4125-BC38-DA8B80BEEE47}" type="presParOf" srcId="{92B8BD7E-4C82-447C-A6F4-35CC78861B6C}" destId="{62AC75E4-2E96-4F55-8629-DC6F0D5B92E6}" srcOrd="0" destOrd="0" presId="urn:microsoft.com/office/officeart/2008/layout/SquareAccentList"/>
    <dgm:cxn modelId="{97CCC4FE-2A63-4D75-B93D-00A9353F2D21}" type="presParOf" srcId="{92B8BD7E-4C82-447C-A6F4-35CC78861B6C}" destId="{21618281-5CE5-4993-9413-1566AA308601}" srcOrd="1" destOrd="0" presId="urn:microsoft.com/office/officeart/2008/layout/SquareAccentList"/>
    <dgm:cxn modelId="{33BF535A-1034-4675-A15F-796AD08F2B2B}" type="presParOf" srcId="{1F9D2B21-1E0B-4C55-B649-1B35A4BE537B}" destId="{53A99A4E-1E8E-4AC2-8765-FF17860A0113}" srcOrd="1" destOrd="0" presId="urn:microsoft.com/office/officeart/2008/layout/SquareAccentList"/>
    <dgm:cxn modelId="{99F45A3E-8FC0-464B-8A63-A763C1D0C7C8}" type="presParOf" srcId="{53A99A4E-1E8E-4AC2-8765-FF17860A0113}" destId="{ACA367C8-61B6-4D6D-A1D9-DBE57162EB7C}" srcOrd="0" destOrd="0" presId="urn:microsoft.com/office/officeart/2008/layout/SquareAccentList"/>
    <dgm:cxn modelId="{346384D5-D0D0-4652-A303-52536548409B}" type="presParOf" srcId="{ACA367C8-61B6-4D6D-A1D9-DBE57162EB7C}" destId="{C5A68ABB-8F62-40F4-8EBD-0BF33917AB11}" srcOrd="0" destOrd="0" presId="urn:microsoft.com/office/officeart/2008/layout/SquareAccentList"/>
    <dgm:cxn modelId="{451FF008-2A0B-4BFF-9BCE-B8FAFFC8C78A}" type="presParOf" srcId="{ACA367C8-61B6-4D6D-A1D9-DBE57162EB7C}" destId="{A050C97A-B7F7-4B74-9543-064FC02DE4AB}" srcOrd="1" destOrd="0" presId="urn:microsoft.com/office/officeart/2008/layout/SquareAccentList"/>
    <dgm:cxn modelId="{22F13931-AF04-49E2-841C-952FEBCE3340}" type="presParOf" srcId="{ACA367C8-61B6-4D6D-A1D9-DBE57162EB7C}" destId="{FB92DC87-568F-4A7D-87FD-E1F7C70DBA1D}" srcOrd="2" destOrd="0" presId="urn:microsoft.com/office/officeart/2008/layout/SquareAccentList"/>
    <dgm:cxn modelId="{0B8FB36E-714B-4DE3-A074-C821BCF73BE8}" type="presParOf" srcId="{53A99A4E-1E8E-4AC2-8765-FF17860A0113}" destId="{37EE62CD-A6AA-46A9-A6EC-7E9DFA3FB29C}" srcOrd="1" destOrd="0" presId="urn:microsoft.com/office/officeart/2008/layout/SquareAccentList"/>
    <dgm:cxn modelId="{A20248DF-60F8-4DDA-8EFC-DF4718E0B998}" type="presParOf" srcId="{37EE62CD-A6AA-46A9-A6EC-7E9DFA3FB29C}" destId="{7C68758F-9B7C-47D6-8F5A-FA0E22DDDC61}" srcOrd="0" destOrd="0" presId="urn:microsoft.com/office/officeart/2008/layout/SquareAccentList"/>
    <dgm:cxn modelId="{0411F92E-C4F2-4968-90C0-F385FF654F2E}" type="presParOf" srcId="{7C68758F-9B7C-47D6-8F5A-FA0E22DDDC61}" destId="{8DF8E81C-8509-4A5B-95D7-227B2575077E}" srcOrd="0" destOrd="0" presId="urn:microsoft.com/office/officeart/2008/layout/SquareAccentList"/>
    <dgm:cxn modelId="{D5ECAC26-0842-45A0-86C5-F8ECBACCB7FE}" type="presParOf" srcId="{7C68758F-9B7C-47D6-8F5A-FA0E22DDDC61}" destId="{89DC4DE9-F9B7-4F02-B8EE-C146B5644D33}" srcOrd="1" destOrd="0" presId="urn:microsoft.com/office/officeart/2008/layout/SquareAccentList"/>
    <dgm:cxn modelId="{A1AC2C7D-8D49-4BC2-9858-9048B06C195A}" type="presParOf" srcId="{37EE62CD-A6AA-46A9-A6EC-7E9DFA3FB29C}" destId="{CCFB9DF5-0E9B-43F7-9BB5-F6063C782696}" srcOrd="1" destOrd="0" presId="urn:microsoft.com/office/officeart/2008/layout/SquareAccentList"/>
    <dgm:cxn modelId="{DF5BF435-2F2F-4CBE-AF72-9FF590E35F73}" type="presParOf" srcId="{CCFB9DF5-0E9B-43F7-9BB5-F6063C782696}" destId="{E69C29DA-99E1-49E7-8919-8A37725CFF56}" srcOrd="0" destOrd="0" presId="urn:microsoft.com/office/officeart/2008/layout/SquareAccentList"/>
    <dgm:cxn modelId="{C1B46E90-5FE6-4950-B792-9ED49A7D4D79}" type="presParOf" srcId="{CCFB9DF5-0E9B-43F7-9BB5-F6063C782696}" destId="{BB80A646-C30D-404E-9E07-BFDB0A7EDF0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C18705-3842-43A8-B39E-FA8CB6B6FA7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AD54A9E-999D-4C6D-B028-46F73E5DD942}">
      <dgm:prSet phldrT="[Metin]" custT="1"/>
      <dgm:spPr/>
      <dgm:t>
        <a:bodyPr/>
        <a:lstStyle/>
        <a:p>
          <a:r>
            <a:rPr lang="tr-TR" sz="2800" dirty="0" smtClean="0"/>
            <a:t>Erken Uyuyana</a:t>
          </a:r>
          <a:endParaRPr lang="tr-TR" sz="2800" dirty="0"/>
        </a:p>
      </dgm:t>
    </dgm:pt>
    <dgm:pt modelId="{3B200088-0F97-4B7D-8EAE-2C6AFC30A9CB}" type="parTrans" cxnId="{056F876F-2909-4E44-AD23-9A0F7D009EF0}">
      <dgm:prSet/>
      <dgm:spPr/>
      <dgm:t>
        <a:bodyPr/>
        <a:lstStyle/>
        <a:p>
          <a:endParaRPr lang="tr-TR" sz="2000" dirty="0"/>
        </a:p>
      </dgm:t>
    </dgm:pt>
    <dgm:pt modelId="{D1AB5BBB-8B5B-4939-8486-35E93B5369A4}" type="sibTrans" cxnId="{056F876F-2909-4E44-AD23-9A0F7D009EF0}">
      <dgm:prSet/>
      <dgm:spPr/>
      <dgm:t>
        <a:bodyPr/>
        <a:lstStyle/>
        <a:p>
          <a:endParaRPr lang="tr-TR" sz="2000" dirty="0"/>
        </a:p>
      </dgm:t>
    </dgm:pt>
    <dgm:pt modelId="{6C5A5CCA-76F8-46B1-A288-A3DC6DAA6A85}">
      <dgm:prSet phldrT="[Metin]" custT="1"/>
      <dgm:spPr/>
      <dgm:t>
        <a:bodyPr/>
        <a:lstStyle/>
        <a:p>
          <a:r>
            <a:rPr lang="tr-TR" sz="2800" dirty="0" smtClean="0"/>
            <a:t>Komik Olana</a:t>
          </a:r>
          <a:endParaRPr lang="tr-TR" sz="2800" dirty="0"/>
        </a:p>
      </dgm:t>
    </dgm:pt>
    <dgm:pt modelId="{05651243-024B-45A5-987B-03F07BE4BECF}" type="parTrans" cxnId="{8B585374-18C8-4375-9463-F25F3D44E38B}">
      <dgm:prSet/>
      <dgm:spPr/>
      <dgm:t>
        <a:bodyPr/>
        <a:lstStyle/>
        <a:p>
          <a:endParaRPr lang="tr-TR" sz="2000" dirty="0"/>
        </a:p>
      </dgm:t>
    </dgm:pt>
    <dgm:pt modelId="{4908BBDE-2EFF-453A-A6E5-D064F31529BD}" type="sibTrans" cxnId="{8B585374-18C8-4375-9463-F25F3D44E38B}">
      <dgm:prSet/>
      <dgm:spPr/>
      <dgm:t>
        <a:bodyPr/>
        <a:lstStyle/>
        <a:p>
          <a:endParaRPr lang="tr-TR" sz="2000" dirty="0"/>
        </a:p>
      </dgm:t>
    </dgm:pt>
    <dgm:pt modelId="{7034E13F-BF46-40E0-83F8-AEF4252D2C88}">
      <dgm:prSet phldrT="[Metin]" custT="1"/>
      <dgm:spPr/>
      <dgm:t>
        <a:bodyPr/>
        <a:lstStyle/>
        <a:p>
          <a:r>
            <a:rPr lang="tr-TR" sz="2800" dirty="0" smtClean="0"/>
            <a:t>Kurnaz Olana</a:t>
          </a:r>
          <a:endParaRPr lang="tr-TR" sz="2800" dirty="0"/>
        </a:p>
      </dgm:t>
    </dgm:pt>
    <dgm:pt modelId="{0B7993C1-BE57-4AAD-B300-23C2CE969DE5}" type="parTrans" cxnId="{20FDB186-3402-41AB-A18A-A4018FF52D35}">
      <dgm:prSet/>
      <dgm:spPr/>
      <dgm:t>
        <a:bodyPr/>
        <a:lstStyle/>
        <a:p>
          <a:endParaRPr lang="tr-TR" sz="2000" dirty="0"/>
        </a:p>
      </dgm:t>
    </dgm:pt>
    <dgm:pt modelId="{1D0DB88B-8E99-475D-99F8-F1C9AF75563D}" type="sibTrans" cxnId="{20FDB186-3402-41AB-A18A-A4018FF52D35}">
      <dgm:prSet/>
      <dgm:spPr/>
      <dgm:t>
        <a:bodyPr/>
        <a:lstStyle/>
        <a:p>
          <a:endParaRPr lang="tr-TR" sz="2000" dirty="0"/>
        </a:p>
      </dgm:t>
    </dgm:pt>
    <dgm:pt modelId="{F28AA1B3-5E14-4B29-8AF8-A472524EC8A3}">
      <dgm:prSet phldrT="[Metin]" custT="1"/>
      <dgm:spPr/>
      <dgm:t>
        <a:bodyPr/>
        <a:lstStyle/>
        <a:p>
          <a:r>
            <a:rPr lang="tr-TR" sz="2800" dirty="0" smtClean="0"/>
            <a:t>Ders Çalışana</a:t>
          </a:r>
          <a:endParaRPr lang="tr-TR" sz="2800" dirty="0"/>
        </a:p>
      </dgm:t>
    </dgm:pt>
    <dgm:pt modelId="{D801D5EC-B46B-42B7-AC9C-7594A7AC2946}" type="parTrans" cxnId="{01739C35-F22D-4AA4-A072-9361912269E0}">
      <dgm:prSet/>
      <dgm:spPr/>
      <dgm:t>
        <a:bodyPr/>
        <a:lstStyle/>
        <a:p>
          <a:endParaRPr lang="tr-TR" sz="2000" dirty="0"/>
        </a:p>
      </dgm:t>
    </dgm:pt>
    <dgm:pt modelId="{5718FD01-AE9C-44F9-8700-348EDFE9B0BC}" type="sibTrans" cxnId="{01739C35-F22D-4AA4-A072-9361912269E0}">
      <dgm:prSet/>
      <dgm:spPr/>
      <dgm:t>
        <a:bodyPr/>
        <a:lstStyle/>
        <a:p>
          <a:endParaRPr lang="tr-TR" sz="2000" dirty="0"/>
        </a:p>
      </dgm:t>
    </dgm:pt>
    <dgm:pt modelId="{1B0186C3-E562-41F3-A62D-8DC0A9486C9B}">
      <dgm:prSet phldrT="[Metin]" custT="1"/>
      <dgm:spPr/>
      <dgm:t>
        <a:bodyPr/>
        <a:lstStyle/>
        <a:p>
          <a:r>
            <a:rPr lang="tr-TR" sz="2800" dirty="0" smtClean="0"/>
            <a:t>Uysal Olana</a:t>
          </a:r>
          <a:endParaRPr lang="tr-TR" sz="2800" dirty="0"/>
        </a:p>
      </dgm:t>
    </dgm:pt>
    <dgm:pt modelId="{CD4E6205-02D5-44B4-8789-8BCD6349383C}" type="parTrans" cxnId="{732CF700-D836-465D-853D-AF8801DE6062}">
      <dgm:prSet/>
      <dgm:spPr/>
      <dgm:t>
        <a:bodyPr/>
        <a:lstStyle/>
        <a:p>
          <a:endParaRPr lang="tr-TR" sz="2000" dirty="0"/>
        </a:p>
      </dgm:t>
    </dgm:pt>
    <dgm:pt modelId="{E8E82906-2087-4288-84CD-5C8695716BFC}" type="sibTrans" cxnId="{732CF700-D836-465D-853D-AF8801DE6062}">
      <dgm:prSet/>
      <dgm:spPr/>
      <dgm:t>
        <a:bodyPr/>
        <a:lstStyle/>
        <a:p>
          <a:endParaRPr lang="tr-TR" sz="2000" dirty="0"/>
        </a:p>
      </dgm:t>
    </dgm:pt>
    <dgm:pt modelId="{82DD833D-6770-4BF2-AB00-F4ACB1AE670E}">
      <dgm:prSet phldrT="[Metin]" custT="1"/>
      <dgm:spPr/>
      <dgm:t>
        <a:bodyPr/>
        <a:lstStyle/>
        <a:p>
          <a:r>
            <a:rPr lang="tr-TR" sz="2800" dirty="0" smtClean="0"/>
            <a:t>Güçlü Olana</a:t>
          </a:r>
          <a:endParaRPr lang="tr-TR" sz="2800" dirty="0"/>
        </a:p>
      </dgm:t>
    </dgm:pt>
    <dgm:pt modelId="{4852D529-7619-4B32-8906-1F9978BEB63F}" type="parTrans" cxnId="{DDD38C4D-7B2A-44E1-B6E3-F42DD4617D78}">
      <dgm:prSet/>
      <dgm:spPr/>
      <dgm:t>
        <a:bodyPr/>
        <a:lstStyle/>
        <a:p>
          <a:endParaRPr lang="tr-TR" sz="2000" dirty="0"/>
        </a:p>
      </dgm:t>
    </dgm:pt>
    <dgm:pt modelId="{79BBC752-5025-4A49-9D47-F08C9AE8A33C}" type="sibTrans" cxnId="{DDD38C4D-7B2A-44E1-B6E3-F42DD4617D78}">
      <dgm:prSet/>
      <dgm:spPr/>
      <dgm:t>
        <a:bodyPr/>
        <a:lstStyle/>
        <a:p>
          <a:endParaRPr lang="tr-TR" sz="2000" dirty="0"/>
        </a:p>
      </dgm:t>
    </dgm:pt>
    <dgm:pt modelId="{C1849827-E3C4-4E6E-AAB9-7DB42D17B8AD}" type="pres">
      <dgm:prSet presAssocID="{37C18705-3842-43A8-B39E-FA8CB6B6FA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60692AA-9009-40F8-98FE-405D52730F3A}" type="pres">
      <dgm:prSet presAssocID="{7AD54A9E-999D-4C6D-B028-46F73E5DD942}" presName="compNode" presStyleCnt="0"/>
      <dgm:spPr/>
    </dgm:pt>
    <dgm:pt modelId="{3EDF2D3E-D7C1-49AD-B69C-B8E28658E527}" type="pres">
      <dgm:prSet presAssocID="{7AD54A9E-999D-4C6D-B028-46F73E5DD942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88F7F41F-8F1C-4AC6-B838-C662302D1384}" type="pres">
      <dgm:prSet presAssocID="{7AD54A9E-999D-4C6D-B028-46F73E5DD942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DE7328-753A-4AEB-8C20-6C750E36F49B}" type="pres">
      <dgm:prSet presAssocID="{D1AB5BBB-8B5B-4939-8486-35E93B5369A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67B57E0-E9B7-4677-BE4C-CBEFDB213B9A}" type="pres">
      <dgm:prSet presAssocID="{6C5A5CCA-76F8-46B1-A288-A3DC6DAA6A85}" presName="compNode" presStyleCnt="0"/>
      <dgm:spPr/>
    </dgm:pt>
    <dgm:pt modelId="{AA1BF313-678D-4B26-95C7-9C84DDCF1F5D}" type="pres">
      <dgm:prSet presAssocID="{6C5A5CCA-76F8-46B1-A288-A3DC6DAA6A85}" presName="pict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12FD7683-0848-445C-A89F-A49276981092}" type="pres">
      <dgm:prSet presAssocID="{6C5A5CCA-76F8-46B1-A288-A3DC6DAA6A85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8F8C67-FEDF-43D5-9A04-68D0A96959C3}" type="pres">
      <dgm:prSet presAssocID="{4908BBDE-2EFF-453A-A6E5-D064F31529B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27C7F70-2CA9-431C-9D8C-2B30DAF375B9}" type="pres">
      <dgm:prSet presAssocID="{7034E13F-BF46-40E0-83F8-AEF4252D2C88}" presName="compNode" presStyleCnt="0"/>
      <dgm:spPr/>
    </dgm:pt>
    <dgm:pt modelId="{109A081C-2997-48C9-97DC-53D46181B106}" type="pres">
      <dgm:prSet presAssocID="{7034E13F-BF46-40E0-83F8-AEF4252D2C88}" presName="pict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1758455-6736-4761-8E1F-695395EECC49}" type="pres">
      <dgm:prSet presAssocID="{7034E13F-BF46-40E0-83F8-AEF4252D2C88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E3732C-E3D0-4B7F-B381-A17A3AE9CDC9}" type="pres">
      <dgm:prSet presAssocID="{1D0DB88B-8E99-475D-99F8-F1C9AF75563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07041E9-9DB3-47AD-846D-546CF8B83C0A}" type="pres">
      <dgm:prSet presAssocID="{F28AA1B3-5E14-4B29-8AF8-A472524EC8A3}" presName="compNode" presStyleCnt="0"/>
      <dgm:spPr/>
    </dgm:pt>
    <dgm:pt modelId="{D2E4E3FD-5033-4A71-B0B3-040AD9E1BEA4}" type="pres">
      <dgm:prSet presAssocID="{F28AA1B3-5E14-4B29-8AF8-A472524EC8A3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7B2C415-4ADD-442E-8ADE-08A707DE84D5}" type="pres">
      <dgm:prSet presAssocID="{F28AA1B3-5E14-4B29-8AF8-A472524EC8A3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0602EC-1F59-4EC5-8305-8AB8CBB4B875}" type="pres">
      <dgm:prSet presAssocID="{5718FD01-AE9C-44F9-8700-348EDFE9B0B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990578BA-CFC3-4198-BA70-A448523561E6}" type="pres">
      <dgm:prSet presAssocID="{1B0186C3-E562-41F3-A62D-8DC0A9486C9B}" presName="compNode" presStyleCnt="0"/>
      <dgm:spPr/>
    </dgm:pt>
    <dgm:pt modelId="{9BE4E4E2-E690-485D-95C7-6271F21C4CC8}" type="pres">
      <dgm:prSet presAssocID="{1B0186C3-E562-41F3-A62D-8DC0A9486C9B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5E202DD6-D029-402B-A605-D72ED7EC3727}" type="pres">
      <dgm:prSet presAssocID="{1B0186C3-E562-41F3-A62D-8DC0A9486C9B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CA6D19-C244-4D64-9D0D-2C4BE2360390}" type="pres">
      <dgm:prSet presAssocID="{E8E82906-2087-4288-84CD-5C8695716BF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83C558B9-B041-4B41-AD87-19214A22C602}" type="pres">
      <dgm:prSet presAssocID="{82DD833D-6770-4BF2-AB00-F4ACB1AE670E}" presName="compNode" presStyleCnt="0"/>
      <dgm:spPr/>
    </dgm:pt>
    <dgm:pt modelId="{CA6CD8C6-812B-4A08-9FDE-3C8B25467C6D}" type="pres">
      <dgm:prSet presAssocID="{82DD833D-6770-4BF2-AB00-F4ACB1AE670E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E9AFC495-093C-441D-B4C2-0DF39D8327D5}" type="pres">
      <dgm:prSet presAssocID="{82DD833D-6770-4BF2-AB00-F4ACB1AE670E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F24778-0373-4389-AA53-EB72073160E9}" type="presOf" srcId="{E8E82906-2087-4288-84CD-5C8695716BFC}" destId="{55CA6D19-C244-4D64-9D0D-2C4BE2360390}" srcOrd="0" destOrd="0" presId="urn:microsoft.com/office/officeart/2005/8/layout/pList1"/>
    <dgm:cxn modelId="{E63D4B47-810C-4D3D-95D3-9E14D06A8D83}" type="presOf" srcId="{7AD54A9E-999D-4C6D-B028-46F73E5DD942}" destId="{88F7F41F-8F1C-4AC6-B838-C662302D1384}" srcOrd="0" destOrd="0" presId="urn:microsoft.com/office/officeart/2005/8/layout/pList1"/>
    <dgm:cxn modelId="{8B585374-18C8-4375-9463-F25F3D44E38B}" srcId="{37C18705-3842-43A8-B39E-FA8CB6B6FA79}" destId="{6C5A5CCA-76F8-46B1-A288-A3DC6DAA6A85}" srcOrd="1" destOrd="0" parTransId="{05651243-024B-45A5-987B-03F07BE4BECF}" sibTransId="{4908BBDE-2EFF-453A-A6E5-D064F31529BD}"/>
    <dgm:cxn modelId="{02D5BFF3-AD42-4429-8E5F-2ED1583C063E}" type="presOf" srcId="{7034E13F-BF46-40E0-83F8-AEF4252D2C88}" destId="{B1758455-6736-4761-8E1F-695395EECC49}" srcOrd="0" destOrd="0" presId="urn:microsoft.com/office/officeart/2005/8/layout/pList1"/>
    <dgm:cxn modelId="{2629A90E-ACB8-45EF-ADCC-9C2252934916}" type="presOf" srcId="{37C18705-3842-43A8-B39E-FA8CB6B6FA79}" destId="{C1849827-E3C4-4E6E-AAB9-7DB42D17B8AD}" srcOrd="0" destOrd="0" presId="urn:microsoft.com/office/officeart/2005/8/layout/pList1"/>
    <dgm:cxn modelId="{732CF700-D836-465D-853D-AF8801DE6062}" srcId="{37C18705-3842-43A8-B39E-FA8CB6B6FA79}" destId="{1B0186C3-E562-41F3-A62D-8DC0A9486C9B}" srcOrd="4" destOrd="0" parTransId="{CD4E6205-02D5-44B4-8789-8BCD6349383C}" sibTransId="{E8E82906-2087-4288-84CD-5C8695716BFC}"/>
    <dgm:cxn modelId="{74827A3F-90E9-4088-AF1F-923ECBEE03A9}" type="presOf" srcId="{6C5A5CCA-76F8-46B1-A288-A3DC6DAA6A85}" destId="{12FD7683-0848-445C-A89F-A49276981092}" srcOrd="0" destOrd="0" presId="urn:microsoft.com/office/officeart/2005/8/layout/pList1"/>
    <dgm:cxn modelId="{F03906D9-B235-4945-917B-E1041099BF5D}" type="presOf" srcId="{1B0186C3-E562-41F3-A62D-8DC0A9486C9B}" destId="{5E202DD6-D029-402B-A605-D72ED7EC3727}" srcOrd="0" destOrd="0" presId="urn:microsoft.com/office/officeart/2005/8/layout/pList1"/>
    <dgm:cxn modelId="{1E041648-1361-43D3-8B20-FE8066DAEB6E}" type="presOf" srcId="{5718FD01-AE9C-44F9-8700-348EDFE9B0BC}" destId="{E70602EC-1F59-4EC5-8305-8AB8CBB4B875}" srcOrd="0" destOrd="0" presId="urn:microsoft.com/office/officeart/2005/8/layout/pList1"/>
    <dgm:cxn modelId="{20FDB186-3402-41AB-A18A-A4018FF52D35}" srcId="{37C18705-3842-43A8-B39E-FA8CB6B6FA79}" destId="{7034E13F-BF46-40E0-83F8-AEF4252D2C88}" srcOrd="2" destOrd="0" parTransId="{0B7993C1-BE57-4AAD-B300-23C2CE969DE5}" sibTransId="{1D0DB88B-8E99-475D-99F8-F1C9AF75563D}"/>
    <dgm:cxn modelId="{0EC6C9AC-7D30-4FB6-B971-A8740AD7F66A}" type="presOf" srcId="{D1AB5BBB-8B5B-4939-8486-35E93B5369A4}" destId="{78DE7328-753A-4AEB-8C20-6C750E36F49B}" srcOrd="0" destOrd="0" presId="urn:microsoft.com/office/officeart/2005/8/layout/pList1"/>
    <dgm:cxn modelId="{01739C35-F22D-4AA4-A072-9361912269E0}" srcId="{37C18705-3842-43A8-B39E-FA8CB6B6FA79}" destId="{F28AA1B3-5E14-4B29-8AF8-A472524EC8A3}" srcOrd="3" destOrd="0" parTransId="{D801D5EC-B46B-42B7-AC9C-7594A7AC2946}" sibTransId="{5718FD01-AE9C-44F9-8700-348EDFE9B0BC}"/>
    <dgm:cxn modelId="{99FAAB23-DCB2-4448-93C6-E23A025546D7}" type="presOf" srcId="{1D0DB88B-8E99-475D-99F8-F1C9AF75563D}" destId="{96E3732C-E3D0-4B7F-B381-A17A3AE9CDC9}" srcOrd="0" destOrd="0" presId="urn:microsoft.com/office/officeart/2005/8/layout/pList1"/>
    <dgm:cxn modelId="{056F876F-2909-4E44-AD23-9A0F7D009EF0}" srcId="{37C18705-3842-43A8-B39E-FA8CB6B6FA79}" destId="{7AD54A9E-999D-4C6D-B028-46F73E5DD942}" srcOrd="0" destOrd="0" parTransId="{3B200088-0F97-4B7D-8EAE-2C6AFC30A9CB}" sibTransId="{D1AB5BBB-8B5B-4939-8486-35E93B5369A4}"/>
    <dgm:cxn modelId="{4083518C-16C1-47BF-9B9F-438A82BF505A}" type="presOf" srcId="{F28AA1B3-5E14-4B29-8AF8-A472524EC8A3}" destId="{77B2C415-4ADD-442E-8ADE-08A707DE84D5}" srcOrd="0" destOrd="0" presId="urn:microsoft.com/office/officeart/2005/8/layout/pList1"/>
    <dgm:cxn modelId="{DDD38C4D-7B2A-44E1-B6E3-F42DD4617D78}" srcId="{37C18705-3842-43A8-B39E-FA8CB6B6FA79}" destId="{82DD833D-6770-4BF2-AB00-F4ACB1AE670E}" srcOrd="5" destOrd="0" parTransId="{4852D529-7619-4B32-8906-1F9978BEB63F}" sibTransId="{79BBC752-5025-4A49-9D47-F08C9AE8A33C}"/>
    <dgm:cxn modelId="{E6D661E6-3491-40A3-9761-15E8BAAE3A26}" type="presOf" srcId="{4908BBDE-2EFF-453A-A6E5-D064F31529BD}" destId="{358F8C67-FEDF-43D5-9A04-68D0A96959C3}" srcOrd="0" destOrd="0" presId="urn:microsoft.com/office/officeart/2005/8/layout/pList1"/>
    <dgm:cxn modelId="{D46F9D92-F05B-4C98-A17A-B6B35A20CE61}" type="presOf" srcId="{82DD833D-6770-4BF2-AB00-F4ACB1AE670E}" destId="{E9AFC495-093C-441D-B4C2-0DF39D8327D5}" srcOrd="0" destOrd="0" presId="urn:microsoft.com/office/officeart/2005/8/layout/pList1"/>
    <dgm:cxn modelId="{D701F526-E5B2-4759-A634-CD767D8177DE}" type="presParOf" srcId="{C1849827-E3C4-4E6E-AAB9-7DB42D17B8AD}" destId="{D60692AA-9009-40F8-98FE-405D52730F3A}" srcOrd="0" destOrd="0" presId="urn:microsoft.com/office/officeart/2005/8/layout/pList1"/>
    <dgm:cxn modelId="{D5275ACC-675D-4E76-9E6A-B4FA2EB5BB07}" type="presParOf" srcId="{D60692AA-9009-40F8-98FE-405D52730F3A}" destId="{3EDF2D3E-D7C1-49AD-B69C-B8E28658E527}" srcOrd="0" destOrd="0" presId="urn:microsoft.com/office/officeart/2005/8/layout/pList1"/>
    <dgm:cxn modelId="{592597F0-BD26-422F-A680-9DD8ED4D3549}" type="presParOf" srcId="{D60692AA-9009-40F8-98FE-405D52730F3A}" destId="{88F7F41F-8F1C-4AC6-B838-C662302D1384}" srcOrd="1" destOrd="0" presId="urn:microsoft.com/office/officeart/2005/8/layout/pList1"/>
    <dgm:cxn modelId="{C43CB0DE-EE0D-410D-A3A0-BED9ABF62F7F}" type="presParOf" srcId="{C1849827-E3C4-4E6E-AAB9-7DB42D17B8AD}" destId="{78DE7328-753A-4AEB-8C20-6C750E36F49B}" srcOrd="1" destOrd="0" presId="urn:microsoft.com/office/officeart/2005/8/layout/pList1"/>
    <dgm:cxn modelId="{E04B78D0-429A-4D8F-9844-B73CEF8E19AB}" type="presParOf" srcId="{C1849827-E3C4-4E6E-AAB9-7DB42D17B8AD}" destId="{167B57E0-E9B7-4677-BE4C-CBEFDB213B9A}" srcOrd="2" destOrd="0" presId="urn:microsoft.com/office/officeart/2005/8/layout/pList1"/>
    <dgm:cxn modelId="{5F02F2E8-3C71-4331-9165-2164BA94D344}" type="presParOf" srcId="{167B57E0-E9B7-4677-BE4C-CBEFDB213B9A}" destId="{AA1BF313-678D-4B26-95C7-9C84DDCF1F5D}" srcOrd="0" destOrd="0" presId="urn:microsoft.com/office/officeart/2005/8/layout/pList1"/>
    <dgm:cxn modelId="{0FF3364C-841B-4215-B8BD-EF030B24C9A8}" type="presParOf" srcId="{167B57E0-E9B7-4677-BE4C-CBEFDB213B9A}" destId="{12FD7683-0848-445C-A89F-A49276981092}" srcOrd="1" destOrd="0" presId="urn:microsoft.com/office/officeart/2005/8/layout/pList1"/>
    <dgm:cxn modelId="{ACEEF2E1-C3D9-43F7-8947-EF9E21725694}" type="presParOf" srcId="{C1849827-E3C4-4E6E-AAB9-7DB42D17B8AD}" destId="{358F8C67-FEDF-43D5-9A04-68D0A96959C3}" srcOrd="3" destOrd="0" presId="urn:microsoft.com/office/officeart/2005/8/layout/pList1"/>
    <dgm:cxn modelId="{20093FE7-B2F7-4FDD-9017-4077C2FFB5D7}" type="presParOf" srcId="{C1849827-E3C4-4E6E-AAB9-7DB42D17B8AD}" destId="{127C7F70-2CA9-431C-9D8C-2B30DAF375B9}" srcOrd="4" destOrd="0" presId="urn:microsoft.com/office/officeart/2005/8/layout/pList1"/>
    <dgm:cxn modelId="{431BAE1A-B68C-4AD3-919B-6C105D25F7E1}" type="presParOf" srcId="{127C7F70-2CA9-431C-9D8C-2B30DAF375B9}" destId="{109A081C-2997-48C9-97DC-53D46181B106}" srcOrd="0" destOrd="0" presId="urn:microsoft.com/office/officeart/2005/8/layout/pList1"/>
    <dgm:cxn modelId="{BABB1BD7-265B-4618-AD94-304E4354894C}" type="presParOf" srcId="{127C7F70-2CA9-431C-9D8C-2B30DAF375B9}" destId="{B1758455-6736-4761-8E1F-695395EECC49}" srcOrd="1" destOrd="0" presId="urn:microsoft.com/office/officeart/2005/8/layout/pList1"/>
    <dgm:cxn modelId="{58796000-CE5D-44CD-8F95-60C551C145F7}" type="presParOf" srcId="{C1849827-E3C4-4E6E-AAB9-7DB42D17B8AD}" destId="{96E3732C-E3D0-4B7F-B381-A17A3AE9CDC9}" srcOrd="5" destOrd="0" presId="urn:microsoft.com/office/officeart/2005/8/layout/pList1"/>
    <dgm:cxn modelId="{C0C66137-7AB0-42E6-9213-6F9DCF787E43}" type="presParOf" srcId="{C1849827-E3C4-4E6E-AAB9-7DB42D17B8AD}" destId="{A07041E9-9DB3-47AD-846D-546CF8B83C0A}" srcOrd="6" destOrd="0" presId="urn:microsoft.com/office/officeart/2005/8/layout/pList1"/>
    <dgm:cxn modelId="{5A57593B-F72D-4F42-87E6-F9321FBB2BA0}" type="presParOf" srcId="{A07041E9-9DB3-47AD-846D-546CF8B83C0A}" destId="{D2E4E3FD-5033-4A71-B0B3-040AD9E1BEA4}" srcOrd="0" destOrd="0" presId="urn:microsoft.com/office/officeart/2005/8/layout/pList1"/>
    <dgm:cxn modelId="{58F4D4E2-23C4-45CE-AF33-6600DE1A2857}" type="presParOf" srcId="{A07041E9-9DB3-47AD-846D-546CF8B83C0A}" destId="{77B2C415-4ADD-442E-8ADE-08A707DE84D5}" srcOrd="1" destOrd="0" presId="urn:microsoft.com/office/officeart/2005/8/layout/pList1"/>
    <dgm:cxn modelId="{CF01A0C2-3607-43D3-AD84-7C6A30B1564E}" type="presParOf" srcId="{C1849827-E3C4-4E6E-AAB9-7DB42D17B8AD}" destId="{E70602EC-1F59-4EC5-8305-8AB8CBB4B875}" srcOrd="7" destOrd="0" presId="urn:microsoft.com/office/officeart/2005/8/layout/pList1"/>
    <dgm:cxn modelId="{D011DDD7-97F7-4CBD-987A-EDE06305647F}" type="presParOf" srcId="{C1849827-E3C4-4E6E-AAB9-7DB42D17B8AD}" destId="{990578BA-CFC3-4198-BA70-A448523561E6}" srcOrd="8" destOrd="0" presId="urn:microsoft.com/office/officeart/2005/8/layout/pList1"/>
    <dgm:cxn modelId="{80B06B0F-0811-49E2-BE7A-D18BD6010543}" type="presParOf" srcId="{990578BA-CFC3-4198-BA70-A448523561E6}" destId="{9BE4E4E2-E690-485D-95C7-6271F21C4CC8}" srcOrd="0" destOrd="0" presId="urn:microsoft.com/office/officeart/2005/8/layout/pList1"/>
    <dgm:cxn modelId="{AEFF3E1A-B635-47FE-B8DE-7C48EE676293}" type="presParOf" srcId="{990578BA-CFC3-4198-BA70-A448523561E6}" destId="{5E202DD6-D029-402B-A605-D72ED7EC3727}" srcOrd="1" destOrd="0" presId="urn:microsoft.com/office/officeart/2005/8/layout/pList1"/>
    <dgm:cxn modelId="{85003117-184D-42E7-8724-78E437AF3DF4}" type="presParOf" srcId="{C1849827-E3C4-4E6E-AAB9-7DB42D17B8AD}" destId="{55CA6D19-C244-4D64-9D0D-2C4BE2360390}" srcOrd="9" destOrd="0" presId="urn:microsoft.com/office/officeart/2005/8/layout/pList1"/>
    <dgm:cxn modelId="{1403C06D-EA81-4383-AC62-2B6398E2C312}" type="presParOf" srcId="{C1849827-E3C4-4E6E-AAB9-7DB42D17B8AD}" destId="{83C558B9-B041-4B41-AD87-19214A22C602}" srcOrd="10" destOrd="0" presId="urn:microsoft.com/office/officeart/2005/8/layout/pList1"/>
    <dgm:cxn modelId="{D2694CF3-A694-466D-89C1-AAB63B651655}" type="presParOf" srcId="{83C558B9-B041-4B41-AD87-19214A22C602}" destId="{CA6CD8C6-812B-4A08-9FDE-3C8B25467C6D}" srcOrd="0" destOrd="0" presId="urn:microsoft.com/office/officeart/2005/8/layout/pList1"/>
    <dgm:cxn modelId="{2AA6699F-1A0C-4629-94FE-520E058E858C}" type="presParOf" srcId="{83C558B9-B041-4B41-AD87-19214A22C602}" destId="{E9AFC495-093C-441D-B4C2-0DF39D8327D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88734-F604-4A6E-83F4-B42842924B7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4E232C62-B057-44D5-BA3D-22B94C796BAD}">
      <dgm:prSet phldrT="[Metin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b="1" dirty="0" smtClean="0">
              <a:solidFill>
                <a:schemeClr val="bg1"/>
              </a:solidFill>
            </a:rPr>
            <a:t>Tekrar tekrar olması</a:t>
          </a:r>
          <a:endParaRPr lang="tr-TR" sz="2400" dirty="0">
            <a:solidFill>
              <a:schemeClr val="bg1"/>
            </a:solidFill>
          </a:endParaRPr>
        </a:p>
      </dgm:t>
    </dgm:pt>
    <dgm:pt modelId="{23C87939-9A56-4ECA-AC2A-A4DE0551B20B}" type="parTrans" cxnId="{276FE974-3E15-4979-B5A5-61D50FAA5758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16F659EC-4D3B-4E18-853A-823F2C0C0377}" type="sibTrans" cxnId="{276FE974-3E15-4979-B5A5-61D50FAA5758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E5744DA4-E002-4CA4-8316-D699C5DC4B0A}">
      <dgm:prSet phldrT="[Metin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b="1" dirty="0" smtClean="0">
              <a:solidFill>
                <a:schemeClr val="bg1"/>
              </a:solidFill>
            </a:rPr>
            <a:t>Bilerek ya da karşıdakini incitmek amacıyla kasten</a:t>
          </a:r>
          <a:endParaRPr lang="tr-TR" sz="2400" dirty="0">
            <a:solidFill>
              <a:schemeClr val="bg1"/>
            </a:solidFill>
          </a:endParaRPr>
        </a:p>
      </dgm:t>
    </dgm:pt>
    <dgm:pt modelId="{F388602B-2B5A-4707-990B-C465CAEF1373}" type="parTrans" cxnId="{98D281EE-6EF2-4AD4-B004-8797CBC30570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81E71005-93DF-4DD4-B7D5-D3BBE8BFC2DA}" type="sibTrans" cxnId="{98D281EE-6EF2-4AD4-B004-8797CBC30570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8B028E3D-7408-4379-9580-A01D4C60FB6B}">
      <dgm:prSet phldrT="[Metin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b="1" dirty="0" smtClean="0">
              <a:solidFill>
                <a:schemeClr val="bg1"/>
              </a:solidFill>
            </a:rPr>
            <a:t>Güç dengesizliği</a:t>
          </a:r>
          <a:endParaRPr lang="tr-TR" sz="2400" dirty="0">
            <a:solidFill>
              <a:schemeClr val="bg1"/>
            </a:solidFill>
          </a:endParaRPr>
        </a:p>
      </dgm:t>
    </dgm:pt>
    <dgm:pt modelId="{4BB0FD08-D700-49E0-964F-BC6D23F09DDC}" type="parTrans" cxnId="{81E4A8CD-32B9-4B27-AF62-7D760E2FBECD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A185BC71-D3FB-430D-A3E8-7A2F80480079}" type="sibTrans" cxnId="{81E4A8CD-32B9-4B27-AF62-7D760E2FBECD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23C9AF58-FD77-4513-A2A9-7EF38EDFBF24}">
      <dgm:prSet phldrT="[Metin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</a:rPr>
            <a:t>Her gün</a:t>
          </a:r>
          <a:endParaRPr lang="tr-TR" sz="1800" dirty="0">
            <a:solidFill>
              <a:schemeClr val="bg1"/>
            </a:solidFill>
          </a:endParaRPr>
        </a:p>
      </dgm:t>
    </dgm:pt>
    <dgm:pt modelId="{DCAC78B3-55D4-45F8-BFF2-4EA407346817}" type="parTrans" cxnId="{58E4AEE2-0CD8-4FF8-A02C-E7E8D8E37091}">
      <dgm:prSet/>
      <dgm:spPr/>
      <dgm:t>
        <a:bodyPr/>
        <a:lstStyle/>
        <a:p>
          <a:endParaRPr lang="tr-TR"/>
        </a:p>
      </dgm:t>
    </dgm:pt>
    <dgm:pt modelId="{C0DE9EC2-AE41-4549-84F1-01AEF8147C41}" type="sibTrans" cxnId="{58E4AEE2-0CD8-4FF8-A02C-E7E8D8E37091}">
      <dgm:prSet/>
      <dgm:spPr/>
      <dgm:t>
        <a:bodyPr/>
        <a:lstStyle/>
        <a:p>
          <a:endParaRPr lang="tr-TR"/>
        </a:p>
      </dgm:t>
    </dgm:pt>
    <dgm:pt modelId="{F0AA09A7-1DD8-4665-8D2E-D5176B8F0EE7}">
      <dgm:prSet phldrT="[Metin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</a:rPr>
            <a:t>Her beden eğitimi dersinde</a:t>
          </a:r>
          <a:endParaRPr lang="tr-TR" sz="1800" dirty="0">
            <a:solidFill>
              <a:schemeClr val="bg1"/>
            </a:solidFill>
          </a:endParaRPr>
        </a:p>
      </dgm:t>
    </dgm:pt>
    <dgm:pt modelId="{48A3EC40-6C97-47FF-869B-D4AE25AA1A5D}" type="parTrans" cxnId="{BD412705-124B-4888-B56B-85A0D3B4EE6B}">
      <dgm:prSet/>
      <dgm:spPr/>
      <dgm:t>
        <a:bodyPr/>
        <a:lstStyle/>
        <a:p>
          <a:endParaRPr lang="tr-TR"/>
        </a:p>
      </dgm:t>
    </dgm:pt>
    <dgm:pt modelId="{6846D129-C395-4BD8-A688-CABE8879B2F6}" type="sibTrans" cxnId="{BD412705-124B-4888-B56B-85A0D3B4EE6B}">
      <dgm:prSet/>
      <dgm:spPr/>
      <dgm:t>
        <a:bodyPr/>
        <a:lstStyle/>
        <a:p>
          <a:endParaRPr lang="tr-TR"/>
        </a:p>
      </dgm:t>
    </dgm:pt>
    <dgm:pt modelId="{99476B18-13C5-4F1E-9022-4CFFE7AA6A27}">
      <dgm:prSet phldrT="[Metin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</a:rPr>
            <a:t>Her okul yolunda</a:t>
          </a:r>
          <a:endParaRPr lang="tr-TR" sz="1800" dirty="0">
            <a:solidFill>
              <a:schemeClr val="bg1"/>
            </a:solidFill>
          </a:endParaRPr>
        </a:p>
      </dgm:t>
    </dgm:pt>
    <dgm:pt modelId="{975B13E3-9CBB-4EB3-A0AD-55A27A6955F9}" type="parTrans" cxnId="{02237047-A387-4569-AC99-9647492D2A20}">
      <dgm:prSet/>
      <dgm:spPr/>
      <dgm:t>
        <a:bodyPr/>
        <a:lstStyle/>
        <a:p>
          <a:endParaRPr lang="tr-TR"/>
        </a:p>
      </dgm:t>
    </dgm:pt>
    <dgm:pt modelId="{05BEB65C-3595-448A-B48A-894047019D92}" type="sibTrans" cxnId="{02237047-A387-4569-AC99-9647492D2A20}">
      <dgm:prSet/>
      <dgm:spPr/>
      <dgm:t>
        <a:bodyPr/>
        <a:lstStyle/>
        <a:p>
          <a:endParaRPr lang="tr-TR"/>
        </a:p>
      </dgm:t>
    </dgm:pt>
    <dgm:pt modelId="{DBEDF1E4-1AAF-4698-885D-BB613632138F}">
      <dgm:prSet phldrT="[Metin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 sz="2400" dirty="0">
            <a:solidFill>
              <a:schemeClr val="bg1"/>
            </a:solidFill>
          </a:endParaRPr>
        </a:p>
      </dgm:t>
    </dgm:pt>
    <dgm:pt modelId="{2A00342D-96E8-4E77-A47C-6BCDC7663A21}" type="parTrans" cxnId="{C6F0E04D-1D61-431F-9EE5-6A49530EBB96}">
      <dgm:prSet/>
      <dgm:spPr/>
      <dgm:t>
        <a:bodyPr/>
        <a:lstStyle/>
        <a:p>
          <a:endParaRPr lang="tr-TR"/>
        </a:p>
      </dgm:t>
    </dgm:pt>
    <dgm:pt modelId="{CFAF9ED0-D528-4667-BB5E-4FE7B41AE607}" type="sibTrans" cxnId="{C6F0E04D-1D61-431F-9EE5-6A49530EBB96}">
      <dgm:prSet/>
      <dgm:spPr/>
      <dgm:t>
        <a:bodyPr/>
        <a:lstStyle/>
        <a:p>
          <a:endParaRPr lang="tr-TR"/>
        </a:p>
      </dgm:t>
    </dgm:pt>
    <dgm:pt modelId="{9D4CA246-26C3-4E71-AACB-E07561BDE7DC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dirty="0" smtClean="0">
              <a:solidFill>
                <a:schemeClr val="bg1"/>
              </a:solidFill>
            </a:rPr>
            <a:t>Yaşça büyük olanın diğerine zarar vermesi</a:t>
          </a:r>
          <a:endParaRPr lang="tr-TR" sz="2400" dirty="0">
            <a:solidFill>
              <a:schemeClr val="bg1"/>
            </a:solidFill>
          </a:endParaRPr>
        </a:p>
      </dgm:t>
    </dgm:pt>
    <dgm:pt modelId="{16E233B6-BE61-40FC-A442-53BE77E33428}" type="parTrans" cxnId="{E91047CC-1570-4D53-8359-8A194C4092FD}">
      <dgm:prSet/>
      <dgm:spPr/>
      <dgm:t>
        <a:bodyPr/>
        <a:lstStyle/>
        <a:p>
          <a:endParaRPr lang="tr-TR"/>
        </a:p>
      </dgm:t>
    </dgm:pt>
    <dgm:pt modelId="{65098D92-1C37-4A93-855A-6F2257BA8DCD}" type="sibTrans" cxnId="{E91047CC-1570-4D53-8359-8A194C4092FD}">
      <dgm:prSet/>
      <dgm:spPr/>
      <dgm:t>
        <a:bodyPr/>
        <a:lstStyle/>
        <a:p>
          <a:endParaRPr lang="tr-TR"/>
        </a:p>
      </dgm:t>
    </dgm:pt>
    <dgm:pt modelId="{250F1F7B-0E89-4CBC-8180-71F5404F88E0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dirty="0" smtClean="0">
              <a:solidFill>
                <a:schemeClr val="bg1"/>
              </a:solidFill>
            </a:rPr>
            <a:t>Kuvvetçe büyük olanın diğerine zarar vermesi</a:t>
          </a:r>
          <a:endParaRPr lang="tr-TR" sz="2400" dirty="0">
            <a:solidFill>
              <a:schemeClr val="bg1"/>
            </a:solidFill>
          </a:endParaRPr>
        </a:p>
      </dgm:t>
    </dgm:pt>
    <dgm:pt modelId="{F12174FB-0CD4-4BC5-834A-98D23E9247E1}" type="parTrans" cxnId="{B96EEAE3-F7BC-4D07-AAC4-F1720B89481B}">
      <dgm:prSet/>
      <dgm:spPr/>
      <dgm:t>
        <a:bodyPr/>
        <a:lstStyle/>
        <a:p>
          <a:endParaRPr lang="tr-TR"/>
        </a:p>
      </dgm:t>
    </dgm:pt>
    <dgm:pt modelId="{EE638DA1-3583-42E7-972B-4D0A96F3233E}" type="sibTrans" cxnId="{B96EEAE3-F7BC-4D07-AAC4-F1720B89481B}">
      <dgm:prSet/>
      <dgm:spPr/>
      <dgm:t>
        <a:bodyPr/>
        <a:lstStyle/>
        <a:p>
          <a:endParaRPr lang="tr-TR"/>
        </a:p>
      </dgm:t>
    </dgm:pt>
    <dgm:pt modelId="{BDDADE42-469D-4AFB-89B0-D8A78E7C5AF1}" type="pres">
      <dgm:prSet presAssocID="{CEB88734-F604-4A6E-83F4-B42842924B7E}" presName="linear" presStyleCnt="0">
        <dgm:presLayoutVars>
          <dgm:dir/>
          <dgm:resizeHandles val="exact"/>
        </dgm:presLayoutVars>
      </dgm:prSet>
      <dgm:spPr/>
    </dgm:pt>
    <dgm:pt modelId="{38B5BD5C-6708-440A-899B-090450479F56}" type="pres">
      <dgm:prSet presAssocID="{4E232C62-B057-44D5-BA3D-22B94C796BAD}" presName="comp" presStyleCnt="0"/>
      <dgm:spPr/>
    </dgm:pt>
    <dgm:pt modelId="{5B1278E3-6B0B-44B4-9295-D2C24D7AB862}" type="pres">
      <dgm:prSet presAssocID="{4E232C62-B057-44D5-BA3D-22B94C796BAD}" presName="box" presStyleLbl="node1" presStyleIdx="0" presStyleCnt="3"/>
      <dgm:spPr/>
      <dgm:t>
        <a:bodyPr/>
        <a:lstStyle/>
        <a:p>
          <a:endParaRPr lang="tr-TR"/>
        </a:p>
      </dgm:t>
    </dgm:pt>
    <dgm:pt modelId="{79B438E3-4831-4B35-89BA-3649400B688A}" type="pres">
      <dgm:prSet presAssocID="{4E232C62-B057-44D5-BA3D-22B94C796BA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89705BA0-F0A8-440E-B8B8-628D95A93B13}" type="pres">
      <dgm:prSet presAssocID="{4E232C62-B057-44D5-BA3D-22B94C796BA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DA9553-D2FE-4717-8BC5-68FDA6048A33}" type="pres">
      <dgm:prSet presAssocID="{16F659EC-4D3B-4E18-853A-823F2C0C0377}" presName="spacer" presStyleCnt="0"/>
      <dgm:spPr/>
    </dgm:pt>
    <dgm:pt modelId="{D2A0AECA-908C-4F93-B62A-B092A3E43DCD}" type="pres">
      <dgm:prSet presAssocID="{E5744DA4-E002-4CA4-8316-D699C5DC4B0A}" presName="comp" presStyleCnt="0"/>
      <dgm:spPr/>
    </dgm:pt>
    <dgm:pt modelId="{95F8710F-49E4-4B2E-A824-831491ED2FD5}" type="pres">
      <dgm:prSet presAssocID="{E5744DA4-E002-4CA4-8316-D699C5DC4B0A}" presName="box" presStyleLbl="node1" presStyleIdx="1" presStyleCnt="3"/>
      <dgm:spPr/>
      <dgm:t>
        <a:bodyPr/>
        <a:lstStyle/>
        <a:p>
          <a:endParaRPr lang="tr-TR"/>
        </a:p>
      </dgm:t>
    </dgm:pt>
    <dgm:pt modelId="{F625A3CA-51F2-4121-A153-AE4BB87A49A1}" type="pres">
      <dgm:prSet presAssocID="{E5744DA4-E002-4CA4-8316-D699C5DC4B0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062B400F-CB67-44CC-9625-E31B1E7C9934}" type="pres">
      <dgm:prSet presAssocID="{E5744DA4-E002-4CA4-8316-D699C5DC4B0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113C16-4905-4452-AD7D-E69FEA4B5E7D}" type="pres">
      <dgm:prSet presAssocID="{81E71005-93DF-4DD4-B7D5-D3BBE8BFC2DA}" presName="spacer" presStyleCnt="0"/>
      <dgm:spPr/>
    </dgm:pt>
    <dgm:pt modelId="{DC2EB49C-2E6D-4BC6-963A-D802EA0B9ECB}" type="pres">
      <dgm:prSet presAssocID="{8B028E3D-7408-4379-9580-A01D4C60FB6B}" presName="comp" presStyleCnt="0"/>
      <dgm:spPr/>
    </dgm:pt>
    <dgm:pt modelId="{E75AD375-C649-4BA6-8204-6C4D08F209AE}" type="pres">
      <dgm:prSet presAssocID="{8B028E3D-7408-4379-9580-A01D4C60FB6B}" presName="box" presStyleLbl="node1" presStyleIdx="2" presStyleCnt="3"/>
      <dgm:spPr/>
      <dgm:t>
        <a:bodyPr/>
        <a:lstStyle/>
        <a:p>
          <a:endParaRPr lang="tr-TR"/>
        </a:p>
      </dgm:t>
    </dgm:pt>
    <dgm:pt modelId="{BEB7860A-91FA-4A90-9593-78F9F7D9423F}" type="pres">
      <dgm:prSet presAssocID="{8B028E3D-7408-4379-9580-A01D4C60FB6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E82A377B-DEA9-49D6-A26C-7C2DF4AB23CD}" type="pres">
      <dgm:prSet presAssocID="{8B028E3D-7408-4379-9580-A01D4C60FB6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CC16638-B43E-41D0-AFB5-C81B2FA56010}" type="presOf" srcId="{99476B18-13C5-4F1E-9022-4CFFE7AA6A27}" destId="{89705BA0-F0A8-440E-B8B8-628D95A93B13}" srcOrd="1" destOrd="3" presId="urn:microsoft.com/office/officeart/2005/8/layout/vList4"/>
    <dgm:cxn modelId="{9714CD77-3D51-4BDC-8B14-F93FA7C9FE7F}" type="presOf" srcId="{99476B18-13C5-4F1E-9022-4CFFE7AA6A27}" destId="{5B1278E3-6B0B-44B4-9295-D2C24D7AB862}" srcOrd="0" destOrd="3" presId="urn:microsoft.com/office/officeart/2005/8/layout/vList4"/>
    <dgm:cxn modelId="{3B6DB90D-2696-408F-BCCC-C5C10EC9F312}" type="presOf" srcId="{250F1F7B-0E89-4CBC-8180-71F5404F88E0}" destId="{E82A377B-DEA9-49D6-A26C-7C2DF4AB23CD}" srcOrd="1" destOrd="2" presId="urn:microsoft.com/office/officeart/2005/8/layout/vList4"/>
    <dgm:cxn modelId="{58E4AEE2-0CD8-4FF8-A02C-E7E8D8E37091}" srcId="{4E232C62-B057-44D5-BA3D-22B94C796BAD}" destId="{23C9AF58-FD77-4513-A2A9-7EF38EDFBF24}" srcOrd="0" destOrd="0" parTransId="{DCAC78B3-55D4-45F8-BFF2-4EA407346817}" sibTransId="{C0DE9EC2-AE41-4549-84F1-01AEF8147C41}"/>
    <dgm:cxn modelId="{D4D0D129-F878-464F-8F63-4743C5B6C44A}" type="presOf" srcId="{4E232C62-B057-44D5-BA3D-22B94C796BAD}" destId="{5B1278E3-6B0B-44B4-9295-D2C24D7AB862}" srcOrd="0" destOrd="0" presId="urn:microsoft.com/office/officeart/2005/8/layout/vList4"/>
    <dgm:cxn modelId="{056D3E42-B2AC-4433-9310-3A3BA6F16AAE}" type="presOf" srcId="{F0AA09A7-1DD8-4665-8D2E-D5176B8F0EE7}" destId="{5B1278E3-6B0B-44B4-9295-D2C24D7AB862}" srcOrd="0" destOrd="2" presId="urn:microsoft.com/office/officeart/2005/8/layout/vList4"/>
    <dgm:cxn modelId="{E8D1B78E-5B7B-4E53-870B-8B9EAEA497E0}" type="presOf" srcId="{23C9AF58-FD77-4513-A2A9-7EF38EDFBF24}" destId="{5B1278E3-6B0B-44B4-9295-D2C24D7AB862}" srcOrd="0" destOrd="1" presId="urn:microsoft.com/office/officeart/2005/8/layout/vList4"/>
    <dgm:cxn modelId="{D38B9F34-4743-4551-A338-3B5CF8044356}" type="presOf" srcId="{E5744DA4-E002-4CA4-8316-D699C5DC4B0A}" destId="{95F8710F-49E4-4B2E-A824-831491ED2FD5}" srcOrd="0" destOrd="0" presId="urn:microsoft.com/office/officeart/2005/8/layout/vList4"/>
    <dgm:cxn modelId="{276FE974-3E15-4979-B5A5-61D50FAA5758}" srcId="{CEB88734-F604-4A6E-83F4-B42842924B7E}" destId="{4E232C62-B057-44D5-BA3D-22B94C796BAD}" srcOrd="0" destOrd="0" parTransId="{23C87939-9A56-4ECA-AC2A-A4DE0551B20B}" sibTransId="{16F659EC-4D3B-4E18-853A-823F2C0C0377}"/>
    <dgm:cxn modelId="{C363C2ED-236C-4D93-BCB6-9FB4A86A43E1}" type="presOf" srcId="{4E232C62-B057-44D5-BA3D-22B94C796BAD}" destId="{89705BA0-F0A8-440E-B8B8-628D95A93B13}" srcOrd="1" destOrd="0" presId="urn:microsoft.com/office/officeart/2005/8/layout/vList4"/>
    <dgm:cxn modelId="{8B5B6CB3-7F8F-4B2D-80B5-A8E285D00A25}" type="presOf" srcId="{23C9AF58-FD77-4513-A2A9-7EF38EDFBF24}" destId="{89705BA0-F0A8-440E-B8B8-628D95A93B13}" srcOrd="1" destOrd="1" presId="urn:microsoft.com/office/officeart/2005/8/layout/vList4"/>
    <dgm:cxn modelId="{C8E0CD69-2F41-4B34-82D4-D90B58CE3AED}" type="presOf" srcId="{250F1F7B-0E89-4CBC-8180-71F5404F88E0}" destId="{E75AD375-C649-4BA6-8204-6C4D08F209AE}" srcOrd="0" destOrd="2" presId="urn:microsoft.com/office/officeart/2005/8/layout/vList4"/>
    <dgm:cxn modelId="{A72EF6E1-2A4F-4246-A768-BB650D89217C}" type="presOf" srcId="{F0AA09A7-1DD8-4665-8D2E-D5176B8F0EE7}" destId="{89705BA0-F0A8-440E-B8B8-628D95A93B13}" srcOrd="1" destOrd="2" presId="urn:microsoft.com/office/officeart/2005/8/layout/vList4"/>
    <dgm:cxn modelId="{98D281EE-6EF2-4AD4-B004-8797CBC30570}" srcId="{CEB88734-F604-4A6E-83F4-B42842924B7E}" destId="{E5744DA4-E002-4CA4-8316-D699C5DC4B0A}" srcOrd="1" destOrd="0" parTransId="{F388602B-2B5A-4707-990B-C465CAEF1373}" sibTransId="{81E71005-93DF-4DD4-B7D5-D3BBE8BFC2DA}"/>
    <dgm:cxn modelId="{15BABEFA-A2C6-47D1-9CFE-C3910053EEDB}" type="presOf" srcId="{9D4CA246-26C3-4E71-AACB-E07561BDE7DC}" destId="{E75AD375-C649-4BA6-8204-6C4D08F209AE}" srcOrd="0" destOrd="1" presId="urn:microsoft.com/office/officeart/2005/8/layout/vList4"/>
    <dgm:cxn modelId="{A6A91F08-6785-4223-A340-77EBCA2DA620}" type="presOf" srcId="{9D4CA246-26C3-4E71-AACB-E07561BDE7DC}" destId="{E82A377B-DEA9-49D6-A26C-7C2DF4AB23CD}" srcOrd="1" destOrd="1" presId="urn:microsoft.com/office/officeart/2005/8/layout/vList4"/>
    <dgm:cxn modelId="{C6F0E04D-1D61-431F-9EE5-6A49530EBB96}" srcId="{4E232C62-B057-44D5-BA3D-22B94C796BAD}" destId="{DBEDF1E4-1AAF-4698-885D-BB613632138F}" srcOrd="3" destOrd="0" parTransId="{2A00342D-96E8-4E77-A47C-6BCDC7663A21}" sibTransId="{CFAF9ED0-D528-4667-BB5E-4FE7B41AE607}"/>
    <dgm:cxn modelId="{81E4A8CD-32B9-4B27-AF62-7D760E2FBECD}" srcId="{CEB88734-F604-4A6E-83F4-B42842924B7E}" destId="{8B028E3D-7408-4379-9580-A01D4C60FB6B}" srcOrd="2" destOrd="0" parTransId="{4BB0FD08-D700-49E0-964F-BC6D23F09DDC}" sibTransId="{A185BC71-D3FB-430D-A3E8-7A2F80480079}"/>
    <dgm:cxn modelId="{B96EEAE3-F7BC-4D07-AAC4-F1720B89481B}" srcId="{8B028E3D-7408-4379-9580-A01D4C60FB6B}" destId="{250F1F7B-0E89-4CBC-8180-71F5404F88E0}" srcOrd="1" destOrd="0" parTransId="{F12174FB-0CD4-4BC5-834A-98D23E9247E1}" sibTransId="{EE638DA1-3583-42E7-972B-4D0A96F3233E}"/>
    <dgm:cxn modelId="{859AE08C-8BE4-48E9-ACD0-CA71CCDDEBF1}" type="presOf" srcId="{8B028E3D-7408-4379-9580-A01D4C60FB6B}" destId="{E75AD375-C649-4BA6-8204-6C4D08F209AE}" srcOrd="0" destOrd="0" presId="urn:microsoft.com/office/officeart/2005/8/layout/vList4"/>
    <dgm:cxn modelId="{39823BD6-2F10-438B-87D3-07C1E92D565E}" type="presOf" srcId="{DBEDF1E4-1AAF-4698-885D-BB613632138F}" destId="{5B1278E3-6B0B-44B4-9295-D2C24D7AB862}" srcOrd="0" destOrd="4" presId="urn:microsoft.com/office/officeart/2005/8/layout/vList4"/>
    <dgm:cxn modelId="{B156E894-DC49-46DE-9D0E-A0731B25EBBC}" type="presOf" srcId="{E5744DA4-E002-4CA4-8316-D699C5DC4B0A}" destId="{062B400F-CB67-44CC-9625-E31B1E7C9934}" srcOrd="1" destOrd="0" presId="urn:microsoft.com/office/officeart/2005/8/layout/vList4"/>
    <dgm:cxn modelId="{BD412705-124B-4888-B56B-85A0D3B4EE6B}" srcId="{4E232C62-B057-44D5-BA3D-22B94C796BAD}" destId="{F0AA09A7-1DD8-4665-8D2E-D5176B8F0EE7}" srcOrd="1" destOrd="0" parTransId="{48A3EC40-6C97-47FF-869B-D4AE25AA1A5D}" sibTransId="{6846D129-C395-4BD8-A688-CABE8879B2F6}"/>
    <dgm:cxn modelId="{2B136C6E-8F95-4C1B-BAA7-86826F39C81F}" type="presOf" srcId="{8B028E3D-7408-4379-9580-A01D4C60FB6B}" destId="{E82A377B-DEA9-49D6-A26C-7C2DF4AB23CD}" srcOrd="1" destOrd="0" presId="urn:microsoft.com/office/officeart/2005/8/layout/vList4"/>
    <dgm:cxn modelId="{E91047CC-1570-4D53-8359-8A194C4092FD}" srcId="{8B028E3D-7408-4379-9580-A01D4C60FB6B}" destId="{9D4CA246-26C3-4E71-AACB-E07561BDE7DC}" srcOrd="0" destOrd="0" parTransId="{16E233B6-BE61-40FC-A442-53BE77E33428}" sibTransId="{65098D92-1C37-4A93-855A-6F2257BA8DCD}"/>
    <dgm:cxn modelId="{1CC9542F-D2F1-4376-A834-81BEEFBB03F6}" type="presOf" srcId="{CEB88734-F604-4A6E-83F4-B42842924B7E}" destId="{BDDADE42-469D-4AFB-89B0-D8A78E7C5AF1}" srcOrd="0" destOrd="0" presId="urn:microsoft.com/office/officeart/2005/8/layout/vList4"/>
    <dgm:cxn modelId="{EC696F21-A036-485E-BC7F-9B58FC00A321}" type="presOf" srcId="{DBEDF1E4-1AAF-4698-885D-BB613632138F}" destId="{89705BA0-F0A8-440E-B8B8-628D95A93B13}" srcOrd="1" destOrd="4" presId="urn:microsoft.com/office/officeart/2005/8/layout/vList4"/>
    <dgm:cxn modelId="{02237047-A387-4569-AC99-9647492D2A20}" srcId="{4E232C62-B057-44D5-BA3D-22B94C796BAD}" destId="{99476B18-13C5-4F1E-9022-4CFFE7AA6A27}" srcOrd="2" destOrd="0" parTransId="{975B13E3-9CBB-4EB3-A0AD-55A27A6955F9}" sibTransId="{05BEB65C-3595-448A-B48A-894047019D92}"/>
    <dgm:cxn modelId="{4DD9CBE1-084C-466A-8531-F41F738BE3FB}" type="presParOf" srcId="{BDDADE42-469D-4AFB-89B0-D8A78E7C5AF1}" destId="{38B5BD5C-6708-440A-899B-090450479F56}" srcOrd="0" destOrd="0" presId="urn:microsoft.com/office/officeart/2005/8/layout/vList4"/>
    <dgm:cxn modelId="{46BDCA6E-16E9-4B38-B9FD-B9EB868657C2}" type="presParOf" srcId="{38B5BD5C-6708-440A-899B-090450479F56}" destId="{5B1278E3-6B0B-44B4-9295-D2C24D7AB862}" srcOrd="0" destOrd="0" presId="urn:microsoft.com/office/officeart/2005/8/layout/vList4"/>
    <dgm:cxn modelId="{37154C0F-1D69-4DAB-B990-7D8BC3B13E02}" type="presParOf" srcId="{38B5BD5C-6708-440A-899B-090450479F56}" destId="{79B438E3-4831-4B35-89BA-3649400B688A}" srcOrd="1" destOrd="0" presId="urn:microsoft.com/office/officeart/2005/8/layout/vList4"/>
    <dgm:cxn modelId="{7002339E-7874-4156-8E0F-772C04687BEC}" type="presParOf" srcId="{38B5BD5C-6708-440A-899B-090450479F56}" destId="{89705BA0-F0A8-440E-B8B8-628D95A93B13}" srcOrd="2" destOrd="0" presId="urn:microsoft.com/office/officeart/2005/8/layout/vList4"/>
    <dgm:cxn modelId="{F62A5BEB-32AD-4E1D-BB99-A8FAF89C20E9}" type="presParOf" srcId="{BDDADE42-469D-4AFB-89B0-D8A78E7C5AF1}" destId="{1DDA9553-D2FE-4717-8BC5-68FDA6048A33}" srcOrd="1" destOrd="0" presId="urn:microsoft.com/office/officeart/2005/8/layout/vList4"/>
    <dgm:cxn modelId="{1590F6CA-F3D8-4469-B218-F62398D502A1}" type="presParOf" srcId="{BDDADE42-469D-4AFB-89B0-D8A78E7C5AF1}" destId="{D2A0AECA-908C-4F93-B62A-B092A3E43DCD}" srcOrd="2" destOrd="0" presId="urn:microsoft.com/office/officeart/2005/8/layout/vList4"/>
    <dgm:cxn modelId="{0FD840FA-38DD-4884-8F90-F0BDCE0ED9CD}" type="presParOf" srcId="{D2A0AECA-908C-4F93-B62A-B092A3E43DCD}" destId="{95F8710F-49E4-4B2E-A824-831491ED2FD5}" srcOrd="0" destOrd="0" presId="urn:microsoft.com/office/officeart/2005/8/layout/vList4"/>
    <dgm:cxn modelId="{A7A6242E-8E32-4918-9114-B3663737FA60}" type="presParOf" srcId="{D2A0AECA-908C-4F93-B62A-B092A3E43DCD}" destId="{F625A3CA-51F2-4121-A153-AE4BB87A49A1}" srcOrd="1" destOrd="0" presId="urn:microsoft.com/office/officeart/2005/8/layout/vList4"/>
    <dgm:cxn modelId="{520EC4C8-080E-473D-8FBE-CF624BC31399}" type="presParOf" srcId="{D2A0AECA-908C-4F93-B62A-B092A3E43DCD}" destId="{062B400F-CB67-44CC-9625-E31B1E7C9934}" srcOrd="2" destOrd="0" presId="urn:microsoft.com/office/officeart/2005/8/layout/vList4"/>
    <dgm:cxn modelId="{4E9C7274-2A52-4D62-A99C-653A0BF57327}" type="presParOf" srcId="{BDDADE42-469D-4AFB-89B0-D8A78E7C5AF1}" destId="{32113C16-4905-4452-AD7D-E69FEA4B5E7D}" srcOrd="3" destOrd="0" presId="urn:microsoft.com/office/officeart/2005/8/layout/vList4"/>
    <dgm:cxn modelId="{CA48FAFC-B6A8-4549-8D89-660D756F2D83}" type="presParOf" srcId="{BDDADE42-469D-4AFB-89B0-D8A78E7C5AF1}" destId="{DC2EB49C-2E6D-4BC6-963A-D802EA0B9ECB}" srcOrd="4" destOrd="0" presId="urn:microsoft.com/office/officeart/2005/8/layout/vList4"/>
    <dgm:cxn modelId="{16E7CB71-5C41-42D2-A993-2C8FAE9B8244}" type="presParOf" srcId="{DC2EB49C-2E6D-4BC6-963A-D802EA0B9ECB}" destId="{E75AD375-C649-4BA6-8204-6C4D08F209AE}" srcOrd="0" destOrd="0" presId="urn:microsoft.com/office/officeart/2005/8/layout/vList4"/>
    <dgm:cxn modelId="{B2F469BB-2270-4421-BAA8-67093995F26D}" type="presParOf" srcId="{DC2EB49C-2E6D-4BC6-963A-D802EA0B9ECB}" destId="{BEB7860A-91FA-4A90-9593-78F9F7D9423F}" srcOrd="1" destOrd="0" presId="urn:microsoft.com/office/officeart/2005/8/layout/vList4"/>
    <dgm:cxn modelId="{188CFF90-4433-4B99-8EC6-29DC44484F1D}" type="presParOf" srcId="{DC2EB49C-2E6D-4BC6-963A-D802EA0B9ECB}" destId="{E82A377B-DEA9-49D6-A26C-7C2DF4AB23CD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05AFBE-9637-418C-8181-0ABF40FF06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2AA27D5-58E5-4653-B3C7-D43ADC65861C}">
      <dgm:prSet phldrT="[Metin]"/>
      <dgm:spPr/>
      <dgm:t>
        <a:bodyPr/>
        <a:lstStyle/>
        <a:p>
          <a:r>
            <a:rPr lang="tr-TR" b="1" dirty="0" smtClean="0">
              <a:latin typeface="Berlin Sans FB" panose="020E0602020502020306" pitchFamily="34" charset="0"/>
            </a:rPr>
            <a:t>Doğru Değil</a:t>
          </a:r>
          <a:endParaRPr lang="tr-TR" b="1" dirty="0">
            <a:latin typeface="Berlin Sans FB" panose="020E0602020502020306" pitchFamily="34" charset="0"/>
          </a:endParaRPr>
        </a:p>
      </dgm:t>
    </dgm:pt>
    <dgm:pt modelId="{928F8F10-6575-456B-9EA3-0027D6008083}" type="parTrans" cxnId="{0AAE8878-7257-4635-B242-863DDF088968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E7D13C08-3E99-402B-90B0-989B62AC80BF}" type="sibTrans" cxnId="{0AAE8878-7257-4635-B242-863DDF088968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CEE02F17-AA40-4894-9993-BE7DC253A198}">
      <dgm:prSet phldrT="[Metin]"/>
      <dgm:spPr/>
      <dgm:t>
        <a:bodyPr/>
        <a:lstStyle/>
        <a:p>
          <a:r>
            <a:rPr lang="tr-TR" b="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“Kavga etmek ve saldırganca davranmak doğaldır.“</a:t>
          </a:r>
          <a:endParaRPr lang="tr-TR" b="0" dirty="0">
            <a:latin typeface="Berlin Sans FB" panose="020E0602020502020306" pitchFamily="34" charset="0"/>
          </a:endParaRPr>
        </a:p>
      </dgm:t>
    </dgm:pt>
    <dgm:pt modelId="{83721D2A-25F8-4CB7-B925-EFC1059313F4}" type="parTrans" cxnId="{565101A9-9823-4293-8400-9FABFB83FC32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B73BD0EB-2B46-4176-877A-3672016500B6}" type="sibTrans" cxnId="{565101A9-9823-4293-8400-9FABFB83FC32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A31A503D-02B3-4EF4-8AFB-728457D76EAC}">
      <dgm:prSet/>
      <dgm:spPr/>
      <dgm:t>
        <a:bodyPr/>
        <a:lstStyle/>
        <a:p>
          <a:r>
            <a:rPr lang="tr-TR" b="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“Başkalarını kızdırmak bazen eğlencelidir”</a:t>
          </a:r>
          <a:endParaRPr lang="tr-TR" b="0" dirty="0">
            <a:solidFill>
              <a:schemeClr val="tx2">
                <a:lumMod val="75000"/>
              </a:schemeClr>
            </a:solidFill>
            <a:latin typeface="Berlin Sans FB" panose="020E0602020502020306" pitchFamily="34" charset="0"/>
          </a:endParaRPr>
        </a:p>
      </dgm:t>
    </dgm:pt>
    <dgm:pt modelId="{F765A0A3-F754-4597-B2FC-BEC168176E1C}" type="parTrans" cxnId="{68A784DA-FA8D-47B0-B411-63378ED59C14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50471E98-25A0-4814-ABD3-096401B103D9}" type="sibTrans" cxnId="{68A784DA-FA8D-47B0-B411-63378ED59C14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A65C9502-4EE1-4278-8D4A-FBCF5DDB24C8}">
      <dgm:prSet/>
      <dgm:spPr/>
      <dgm:t>
        <a:bodyPr/>
        <a:lstStyle/>
        <a:p>
          <a:r>
            <a:rPr lang="tr-TR" b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“Bazı öğrenciler zorbalığı hak ederler”</a:t>
          </a:r>
          <a:endParaRPr lang="tr-TR" b="0" dirty="0">
            <a:solidFill>
              <a:schemeClr val="tx2">
                <a:lumMod val="75000"/>
              </a:schemeClr>
            </a:solidFill>
            <a:latin typeface="Berlin Sans FB" panose="020E0602020502020306" pitchFamily="34" charset="0"/>
          </a:endParaRPr>
        </a:p>
      </dgm:t>
    </dgm:pt>
    <dgm:pt modelId="{2B6ED3D9-A591-4F7E-91B8-2F4AE9EB8324}" type="parTrans" cxnId="{5C96BF7B-A60F-42CA-BB5A-4F8155C8CEF9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95309686-0708-42F1-9FB6-2A2CED9DCA36}" type="sibTrans" cxnId="{5C96BF7B-A60F-42CA-BB5A-4F8155C8CEF9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0374FF37-822E-42D1-AE83-4FC7A34D3500}">
      <dgm:prSet/>
      <dgm:spPr/>
      <dgm:t>
        <a:bodyPr/>
        <a:lstStyle/>
        <a:p>
          <a:r>
            <a:rPr lang="tr-TR" b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“Zorbalıktan şikayet eden öğrenciler ana kuzusudurlar”.</a:t>
          </a:r>
          <a:endParaRPr lang="tr-TR" b="0" dirty="0">
            <a:solidFill>
              <a:schemeClr val="tx2">
                <a:lumMod val="75000"/>
              </a:schemeClr>
            </a:solidFill>
            <a:latin typeface="Berlin Sans FB" panose="020E0602020502020306" pitchFamily="34" charset="0"/>
          </a:endParaRPr>
        </a:p>
      </dgm:t>
    </dgm:pt>
    <dgm:pt modelId="{816755F8-6E91-4D81-AC18-92CFE466B035}" type="parTrans" cxnId="{521CD6BD-D7B4-4E72-BDFA-D3D7FE20AEAE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07573D3C-2EA0-48D9-8262-2EF36E08EAE5}" type="sibTrans" cxnId="{521CD6BD-D7B4-4E72-BDFA-D3D7FE20AEAE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61CFBF21-C94B-465D-85E7-75B6752AEF64}" type="pres">
      <dgm:prSet presAssocID="{7505AFBE-9637-418C-8181-0ABF40FF06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98AFC0-CF45-4C01-B3AD-8AA0064D31DB}" type="pres">
      <dgm:prSet presAssocID="{62AA27D5-58E5-4653-B3C7-D43ADC65861C}" presName="composite" presStyleCnt="0"/>
      <dgm:spPr/>
    </dgm:pt>
    <dgm:pt modelId="{30604375-D3C7-4ED4-BD57-D72F11E1EB8F}" type="pres">
      <dgm:prSet presAssocID="{62AA27D5-58E5-4653-B3C7-D43ADC65861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ACEF6B-2FFB-4D95-8274-A6B88DA13870}" type="pres">
      <dgm:prSet presAssocID="{62AA27D5-58E5-4653-B3C7-D43ADC65861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C96BF7B-A60F-42CA-BB5A-4F8155C8CEF9}" srcId="{62AA27D5-58E5-4653-B3C7-D43ADC65861C}" destId="{A65C9502-4EE1-4278-8D4A-FBCF5DDB24C8}" srcOrd="2" destOrd="0" parTransId="{2B6ED3D9-A591-4F7E-91B8-2F4AE9EB8324}" sibTransId="{95309686-0708-42F1-9FB6-2A2CED9DCA36}"/>
    <dgm:cxn modelId="{B769A385-885B-4F2B-923C-6D28D2CF3533}" type="presOf" srcId="{A65C9502-4EE1-4278-8D4A-FBCF5DDB24C8}" destId="{86ACEF6B-2FFB-4D95-8274-A6B88DA13870}" srcOrd="0" destOrd="2" presId="urn:microsoft.com/office/officeart/2005/8/layout/hList1"/>
    <dgm:cxn modelId="{A32BA38D-4068-46BE-95DC-EB5F8FCFEBF6}" type="presOf" srcId="{A31A503D-02B3-4EF4-8AFB-728457D76EAC}" destId="{86ACEF6B-2FFB-4D95-8274-A6B88DA13870}" srcOrd="0" destOrd="1" presId="urn:microsoft.com/office/officeart/2005/8/layout/hList1"/>
    <dgm:cxn modelId="{521CD6BD-D7B4-4E72-BDFA-D3D7FE20AEAE}" srcId="{62AA27D5-58E5-4653-B3C7-D43ADC65861C}" destId="{0374FF37-822E-42D1-AE83-4FC7A34D3500}" srcOrd="3" destOrd="0" parTransId="{816755F8-6E91-4D81-AC18-92CFE466B035}" sibTransId="{07573D3C-2EA0-48D9-8262-2EF36E08EAE5}"/>
    <dgm:cxn modelId="{5C09036C-5366-4E79-A88B-171D93682B91}" type="presOf" srcId="{0374FF37-822E-42D1-AE83-4FC7A34D3500}" destId="{86ACEF6B-2FFB-4D95-8274-A6B88DA13870}" srcOrd="0" destOrd="3" presId="urn:microsoft.com/office/officeart/2005/8/layout/hList1"/>
    <dgm:cxn modelId="{68A784DA-FA8D-47B0-B411-63378ED59C14}" srcId="{62AA27D5-58E5-4653-B3C7-D43ADC65861C}" destId="{A31A503D-02B3-4EF4-8AFB-728457D76EAC}" srcOrd="1" destOrd="0" parTransId="{F765A0A3-F754-4597-B2FC-BEC168176E1C}" sibTransId="{50471E98-25A0-4814-ABD3-096401B103D9}"/>
    <dgm:cxn modelId="{0AAE8878-7257-4635-B242-863DDF088968}" srcId="{7505AFBE-9637-418C-8181-0ABF40FF0667}" destId="{62AA27D5-58E5-4653-B3C7-D43ADC65861C}" srcOrd="0" destOrd="0" parTransId="{928F8F10-6575-456B-9EA3-0027D6008083}" sibTransId="{E7D13C08-3E99-402B-90B0-989B62AC80BF}"/>
    <dgm:cxn modelId="{DBBC15CE-FB2A-459C-903A-493FBFAE02EB}" type="presOf" srcId="{CEE02F17-AA40-4894-9993-BE7DC253A198}" destId="{86ACEF6B-2FFB-4D95-8274-A6B88DA13870}" srcOrd="0" destOrd="0" presId="urn:microsoft.com/office/officeart/2005/8/layout/hList1"/>
    <dgm:cxn modelId="{0C4466F3-C071-4F11-A508-EA7D9F1E2E5E}" type="presOf" srcId="{62AA27D5-58E5-4653-B3C7-D43ADC65861C}" destId="{30604375-D3C7-4ED4-BD57-D72F11E1EB8F}" srcOrd="0" destOrd="0" presId="urn:microsoft.com/office/officeart/2005/8/layout/hList1"/>
    <dgm:cxn modelId="{565101A9-9823-4293-8400-9FABFB83FC32}" srcId="{62AA27D5-58E5-4653-B3C7-D43ADC65861C}" destId="{CEE02F17-AA40-4894-9993-BE7DC253A198}" srcOrd="0" destOrd="0" parTransId="{83721D2A-25F8-4CB7-B925-EFC1059313F4}" sibTransId="{B73BD0EB-2B46-4176-877A-3672016500B6}"/>
    <dgm:cxn modelId="{D81E8C7B-A383-41ED-AF18-73FEA81B7380}" type="presOf" srcId="{7505AFBE-9637-418C-8181-0ABF40FF0667}" destId="{61CFBF21-C94B-465D-85E7-75B6752AEF64}" srcOrd="0" destOrd="0" presId="urn:microsoft.com/office/officeart/2005/8/layout/hList1"/>
    <dgm:cxn modelId="{F0126E84-034F-41EC-B99A-4CC1D24F1805}" type="presParOf" srcId="{61CFBF21-C94B-465D-85E7-75B6752AEF64}" destId="{4598AFC0-CF45-4C01-B3AD-8AA0064D31DB}" srcOrd="0" destOrd="0" presId="urn:microsoft.com/office/officeart/2005/8/layout/hList1"/>
    <dgm:cxn modelId="{D6F4E697-5EFB-4B0F-832F-607DAAB465FF}" type="presParOf" srcId="{4598AFC0-CF45-4C01-B3AD-8AA0064D31DB}" destId="{30604375-D3C7-4ED4-BD57-D72F11E1EB8F}" srcOrd="0" destOrd="0" presId="urn:microsoft.com/office/officeart/2005/8/layout/hList1"/>
    <dgm:cxn modelId="{B69AC6D5-DC5B-4591-AC64-178E28580145}" type="presParOf" srcId="{4598AFC0-CF45-4C01-B3AD-8AA0064D31DB}" destId="{86ACEF6B-2FFB-4D95-8274-A6B88DA138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05AFBE-9637-418C-8181-0ABF40FF06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2AA27D5-58E5-4653-B3C7-D43ADC65861C}">
      <dgm:prSet phldrT="[Metin]"/>
      <dgm:spPr/>
      <dgm:t>
        <a:bodyPr/>
        <a:lstStyle/>
        <a:p>
          <a:r>
            <a:rPr lang="tr-TR" b="1" dirty="0" smtClean="0">
              <a:latin typeface="Berlin Sans FB" panose="020E0602020502020306" pitchFamily="34" charset="0"/>
            </a:rPr>
            <a:t>Doğru Değil</a:t>
          </a:r>
          <a:endParaRPr lang="tr-TR" b="1" dirty="0">
            <a:latin typeface="Berlin Sans FB" panose="020E0602020502020306" pitchFamily="34" charset="0"/>
          </a:endParaRPr>
        </a:p>
      </dgm:t>
    </dgm:pt>
    <dgm:pt modelId="{928F8F10-6575-456B-9EA3-0027D6008083}" type="parTrans" cxnId="{0AAE8878-7257-4635-B242-863DDF088968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E7D13C08-3E99-402B-90B0-989B62AC80BF}" type="sibTrans" cxnId="{0AAE8878-7257-4635-B242-863DDF088968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CEE02F17-AA40-4894-9993-BE7DC253A198}">
      <dgm:prSet phldrT="[Metin]"/>
      <dgm:spPr/>
      <dgm:t>
        <a:bodyPr/>
        <a:lstStyle/>
        <a:p>
          <a:r>
            <a:rPr lang="tr-TR" b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“Zorbalık yapanları görmezlikten gelirseniz sizi bırakırlar”</a:t>
          </a:r>
          <a:endParaRPr lang="tr-TR" b="0" dirty="0">
            <a:latin typeface="Berlin Sans FB" panose="020E0602020502020306" pitchFamily="34" charset="0"/>
          </a:endParaRPr>
        </a:p>
      </dgm:t>
    </dgm:pt>
    <dgm:pt modelId="{83721D2A-25F8-4CB7-B925-EFC1059313F4}" type="parTrans" cxnId="{565101A9-9823-4293-8400-9FABFB83FC32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B73BD0EB-2B46-4176-877A-3672016500B6}" type="sibTrans" cxnId="{565101A9-9823-4293-8400-9FABFB83FC32}">
      <dgm:prSet/>
      <dgm:spPr/>
      <dgm:t>
        <a:bodyPr/>
        <a:lstStyle/>
        <a:p>
          <a:endParaRPr lang="tr-TR">
            <a:latin typeface="Berlin Sans FB" panose="020E0602020502020306" pitchFamily="34" charset="0"/>
          </a:endParaRPr>
        </a:p>
      </dgm:t>
    </dgm:pt>
    <dgm:pt modelId="{7FD2528E-2A6B-4F61-AC29-171B39F6B9A8}">
      <dgm:prSet/>
      <dgm:spPr/>
      <dgm:t>
        <a:bodyPr/>
        <a:lstStyle/>
        <a:p>
          <a:r>
            <a:rPr lang="tr-TR" b="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“Zorbalık yapıldığında bunu yetişkinlere anlatmak ispiyonculuktur”</a:t>
          </a:r>
        </a:p>
      </dgm:t>
    </dgm:pt>
    <dgm:pt modelId="{606363EB-FC0E-4C56-99D7-14C4470B329E}" type="parTrans" cxnId="{651B2CCB-5419-4CA5-B8A1-57CA809D2FF9}">
      <dgm:prSet/>
      <dgm:spPr/>
      <dgm:t>
        <a:bodyPr/>
        <a:lstStyle/>
        <a:p>
          <a:endParaRPr lang="tr-TR"/>
        </a:p>
      </dgm:t>
    </dgm:pt>
    <dgm:pt modelId="{76B4F9FB-C719-4685-B656-9D2E7783F61E}" type="sibTrans" cxnId="{651B2CCB-5419-4CA5-B8A1-57CA809D2FF9}">
      <dgm:prSet/>
      <dgm:spPr/>
      <dgm:t>
        <a:bodyPr/>
        <a:lstStyle/>
        <a:p>
          <a:endParaRPr lang="tr-TR"/>
        </a:p>
      </dgm:t>
    </dgm:pt>
    <dgm:pt modelId="{09A38FE4-1D1C-4E89-9E24-1CD91B462020}">
      <dgm:prSet/>
      <dgm:spPr/>
      <dgm:t>
        <a:bodyPr/>
        <a:lstStyle/>
        <a:p>
          <a:r>
            <a:rPr lang="tr-TR" b="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“Bir zorba ile baş etmenin en iyi yolu onunla kavga etmek ve intikam almaktır”</a:t>
          </a:r>
        </a:p>
      </dgm:t>
    </dgm:pt>
    <dgm:pt modelId="{023C1EBF-FE6A-42F9-A764-8769606414D4}" type="parTrans" cxnId="{BA6E1FA3-CBF5-4426-B2F6-C47090667832}">
      <dgm:prSet/>
      <dgm:spPr/>
      <dgm:t>
        <a:bodyPr/>
        <a:lstStyle/>
        <a:p>
          <a:endParaRPr lang="tr-TR"/>
        </a:p>
      </dgm:t>
    </dgm:pt>
    <dgm:pt modelId="{5A10BA5A-A1BA-4FAC-A0E8-EC89494C0286}" type="sibTrans" cxnId="{BA6E1FA3-CBF5-4426-B2F6-C47090667832}">
      <dgm:prSet/>
      <dgm:spPr/>
      <dgm:t>
        <a:bodyPr/>
        <a:lstStyle/>
        <a:p>
          <a:endParaRPr lang="tr-TR"/>
        </a:p>
      </dgm:t>
    </dgm:pt>
    <dgm:pt modelId="{609C3BEB-7F28-4226-BDD4-1D9DAF66B90C}">
      <dgm:prSet/>
      <dgm:spPr/>
      <dgm:t>
        <a:bodyPr/>
        <a:lstStyle/>
        <a:p>
          <a:r>
            <a:rPr lang="tr-TR" b="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“Zorbalığa uğrayanlar belki bir süre acı çekerler ama bunu daha sonra unutacaklarından pek de büyütülecek bir şey değildir”</a:t>
          </a:r>
        </a:p>
      </dgm:t>
    </dgm:pt>
    <dgm:pt modelId="{E2CC8F76-EFF6-4A44-83A1-0A237899D2FC}" type="parTrans" cxnId="{96FA2088-D77C-4387-B954-DCA846C89B3F}">
      <dgm:prSet/>
      <dgm:spPr/>
      <dgm:t>
        <a:bodyPr/>
        <a:lstStyle/>
        <a:p>
          <a:endParaRPr lang="tr-TR"/>
        </a:p>
      </dgm:t>
    </dgm:pt>
    <dgm:pt modelId="{97ED6A93-24F9-4A94-A06D-E5655CBAF208}" type="sibTrans" cxnId="{96FA2088-D77C-4387-B954-DCA846C89B3F}">
      <dgm:prSet/>
      <dgm:spPr/>
      <dgm:t>
        <a:bodyPr/>
        <a:lstStyle/>
        <a:p>
          <a:endParaRPr lang="tr-TR"/>
        </a:p>
      </dgm:t>
    </dgm:pt>
    <dgm:pt modelId="{94323394-DAC1-4156-A5BD-402ACF9875AE}">
      <dgm:prSet/>
      <dgm:spPr/>
      <dgm:t>
        <a:bodyPr/>
        <a:lstStyle/>
        <a:p>
          <a:r>
            <a:rPr lang="tr-TR" b="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“Sadece erkekler zorbalık yapar”, vb. </a:t>
          </a:r>
        </a:p>
      </dgm:t>
    </dgm:pt>
    <dgm:pt modelId="{D38424E3-AF99-4312-9FF2-1A19EA1311AD}" type="parTrans" cxnId="{958E6CFB-AA42-4655-9BBB-F122D3352989}">
      <dgm:prSet/>
      <dgm:spPr/>
      <dgm:t>
        <a:bodyPr/>
        <a:lstStyle/>
        <a:p>
          <a:endParaRPr lang="tr-TR"/>
        </a:p>
      </dgm:t>
    </dgm:pt>
    <dgm:pt modelId="{D3F158F6-CE5F-4187-937D-F66CAE04FAF8}" type="sibTrans" cxnId="{958E6CFB-AA42-4655-9BBB-F122D3352989}">
      <dgm:prSet/>
      <dgm:spPr/>
      <dgm:t>
        <a:bodyPr/>
        <a:lstStyle/>
        <a:p>
          <a:endParaRPr lang="tr-TR"/>
        </a:p>
      </dgm:t>
    </dgm:pt>
    <dgm:pt modelId="{61CFBF21-C94B-465D-85E7-75B6752AEF64}" type="pres">
      <dgm:prSet presAssocID="{7505AFBE-9637-418C-8181-0ABF40FF06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98AFC0-CF45-4C01-B3AD-8AA0064D31DB}" type="pres">
      <dgm:prSet presAssocID="{62AA27D5-58E5-4653-B3C7-D43ADC65861C}" presName="composite" presStyleCnt="0"/>
      <dgm:spPr/>
    </dgm:pt>
    <dgm:pt modelId="{30604375-D3C7-4ED4-BD57-D72F11E1EB8F}" type="pres">
      <dgm:prSet presAssocID="{62AA27D5-58E5-4653-B3C7-D43ADC65861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ACEF6B-2FFB-4D95-8274-A6B88DA13870}" type="pres">
      <dgm:prSet presAssocID="{62AA27D5-58E5-4653-B3C7-D43ADC65861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6FA2088-D77C-4387-B954-DCA846C89B3F}" srcId="{62AA27D5-58E5-4653-B3C7-D43ADC65861C}" destId="{609C3BEB-7F28-4226-BDD4-1D9DAF66B90C}" srcOrd="3" destOrd="0" parTransId="{E2CC8F76-EFF6-4A44-83A1-0A237899D2FC}" sibTransId="{97ED6A93-24F9-4A94-A06D-E5655CBAF208}"/>
    <dgm:cxn modelId="{958E6CFB-AA42-4655-9BBB-F122D3352989}" srcId="{62AA27D5-58E5-4653-B3C7-D43ADC65861C}" destId="{94323394-DAC1-4156-A5BD-402ACF9875AE}" srcOrd="4" destOrd="0" parTransId="{D38424E3-AF99-4312-9FF2-1A19EA1311AD}" sibTransId="{D3F158F6-CE5F-4187-937D-F66CAE04FAF8}"/>
    <dgm:cxn modelId="{FD0B7685-191F-43F4-8C88-336A04494028}" type="presOf" srcId="{94323394-DAC1-4156-A5BD-402ACF9875AE}" destId="{86ACEF6B-2FFB-4D95-8274-A6B88DA13870}" srcOrd="0" destOrd="4" presId="urn:microsoft.com/office/officeart/2005/8/layout/hList1"/>
    <dgm:cxn modelId="{651B2CCB-5419-4CA5-B8A1-57CA809D2FF9}" srcId="{62AA27D5-58E5-4653-B3C7-D43ADC65861C}" destId="{7FD2528E-2A6B-4F61-AC29-171B39F6B9A8}" srcOrd="1" destOrd="0" parTransId="{606363EB-FC0E-4C56-99D7-14C4470B329E}" sibTransId="{76B4F9FB-C719-4685-B656-9D2E7783F61E}"/>
    <dgm:cxn modelId="{BA6E1FA3-CBF5-4426-B2F6-C47090667832}" srcId="{62AA27D5-58E5-4653-B3C7-D43ADC65861C}" destId="{09A38FE4-1D1C-4E89-9E24-1CD91B462020}" srcOrd="2" destOrd="0" parTransId="{023C1EBF-FE6A-42F9-A764-8769606414D4}" sibTransId="{5A10BA5A-A1BA-4FAC-A0E8-EC89494C0286}"/>
    <dgm:cxn modelId="{A0E22D91-BE87-4C70-829B-3B9A2908DEC2}" type="presOf" srcId="{09A38FE4-1D1C-4E89-9E24-1CD91B462020}" destId="{86ACEF6B-2FFB-4D95-8274-A6B88DA13870}" srcOrd="0" destOrd="2" presId="urn:microsoft.com/office/officeart/2005/8/layout/hList1"/>
    <dgm:cxn modelId="{0AAE8878-7257-4635-B242-863DDF088968}" srcId="{7505AFBE-9637-418C-8181-0ABF40FF0667}" destId="{62AA27D5-58E5-4653-B3C7-D43ADC65861C}" srcOrd="0" destOrd="0" parTransId="{928F8F10-6575-456B-9EA3-0027D6008083}" sibTransId="{E7D13C08-3E99-402B-90B0-989B62AC80BF}"/>
    <dgm:cxn modelId="{DBBC15CE-FB2A-459C-903A-493FBFAE02EB}" type="presOf" srcId="{CEE02F17-AA40-4894-9993-BE7DC253A198}" destId="{86ACEF6B-2FFB-4D95-8274-A6B88DA13870}" srcOrd="0" destOrd="0" presId="urn:microsoft.com/office/officeart/2005/8/layout/hList1"/>
    <dgm:cxn modelId="{A19FBCE6-D32F-4BEF-8DD1-8455366C6C8E}" type="presOf" srcId="{609C3BEB-7F28-4226-BDD4-1D9DAF66B90C}" destId="{86ACEF6B-2FFB-4D95-8274-A6B88DA13870}" srcOrd="0" destOrd="3" presId="urn:microsoft.com/office/officeart/2005/8/layout/hList1"/>
    <dgm:cxn modelId="{B7346128-E24D-4D2E-A448-ECCEA8B3BDF3}" type="presOf" srcId="{7FD2528E-2A6B-4F61-AC29-171B39F6B9A8}" destId="{86ACEF6B-2FFB-4D95-8274-A6B88DA13870}" srcOrd="0" destOrd="1" presId="urn:microsoft.com/office/officeart/2005/8/layout/hList1"/>
    <dgm:cxn modelId="{0C4466F3-C071-4F11-A508-EA7D9F1E2E5E}" type="presOf" srcId="{62AA27D5-58E5-4653-B3C7-D43ADC65861C}" destId="{30604375-D3C7-4ED4-BD57-D72F11E1EB8F}" srcOrd="0" destOrd="0" presId="urn:microsoft.com/office/officeart/2005/8/layout/hList1"/>
    <dgm:cxn modelId="{565101A9-9823-4293-8400-9FABFB83FC32}" srcId="{62AA27D5-58E5-4653-B3C7-D43ADC65861C}" destId="{CEE02F17-AA40-4894-9993-BE7DC253A198}" srcOrd="0" destOrd="0" parTransId="{83721D2A-25F8-4CB7-B925-EFC1059313F4}" sibTransId="{B73BD0EB-2B46-4176-877A-3672016500B6}"/>
    <dgm:cxn modelId="{D81E8C7B-A383-41ED-AF18-73FEA81B7380}" type="presOf" srcId="{7505AFBE-9637-418C-8181-0ABF40FF0667}" destId="{61CFBF21-C94B-465D-85E7-75B6752AEF64}" srcOrd="0" destOrd="0" presId="urn:microsoft.com/office/officeart/2005/8/layout/hList1"/>
    <dgm:cxn modelId="{F0126E84-034F-41EC-B99A-4CC1D24F1805}" type="presParOf" srcId="{61CFBF21-C94B-465D-85E7-75B6752AEF64}" destId="{4598AFC0-CF45-4C01-B3AD-8AA0064D31DB}" srcOrd="0" destOrd="0" presId="urn:microsoft.com/office/officeart/2005/8/layout/hList1"/>
    <dgm:cxn modelId="{D6F4E697-5EFB-4B0F-832F-607DAAB465FF}" type="presParOf" srcId="{4598AFC0-CF45-4C01-B3AD-8AA0064D31DB}" destId="{30604375-D3C7-4ED4-BD57-D72F11E1EB8F}" srcOrd="0" destOrd="0" presId="urn:microsoft.com/office/officeart/2005/8/layout/hList1"/>
    <dgm:cxn modelId="{B69AC6D5-DC5B-4591-AC64-178E28580145}" type="presParOf" srcId="{4598AFC0-CF45-4C01-B3AD-8AA0064D31DB}" destId="{86ACEF6B-2FFB-4D95-8274-A6B88DA138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AF195-2454-4143-A286-04BC770F5C10}">
      <dsp:nvSpPr>
        <dsp:cNvPr id="0" name=""/>
        <dsp:cNvSpPr/>
      </dsp:nvSpPr>
      <dsp:spPr>
        <a:xfrm>
          <a:off x="1747" y="1098336"/>
          <a:ext cx="5196921" cy="611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97619-7D1B-48D5-80E7-6117FEB7B276}">
      <dsp:nvSpPr>
        <dsp:cNvPr id="0" name=""/>
        <dsp:cNvSpPr/>
      </dsp:nvSpPr>
      <dsp:spPr>
        <a:xfrm>
          <a:off x="1747" y="1327953"/>
          <a:ext cx="381784" cy="3817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C2139-C521-4E2D-8B80-297D523A7FFD}">
      <dsp:nvSpPr>
        <dsp:cNvPr id="0" name=""/>
        <dsp:cNvSpPr/>
      </dsp:nvSpPr>
      <dsp:spPr>
        <a:xfrm>
          <a:off x="1747" y="0"/>
          <a:ext cx="5196921" cy="1098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kern="1200" dirty="0" smtClean="0"/>
            <a:t>YAPMAYIN</a:t>
          </a:r>
          <a:endParaRPr lang="tr-TR" sz="5400" kern="1200" dirty="0"/>
        </a:p>
      </dsp:txBody>
      <dsp:txXfrm>
        <a:off x="1747" y="0"/>
        <a:ext cx="5196921" cy="1098336"/>
      </dsp:txXfrm>
    </dsp:sp>
    <dsp:sp modelId="{881718D1-DAB9-4ED6-814C-45780412BDD3}">
      <dsp:nvSpPr>
        <dsp:cNvPr id="0" name=""/>
        <dsp:cNvSpPr/>
      </dsp:nvSpPr>
      <dsp:spPr>
        <a:xfrm>
          <a:off x="1747" y="2217882"/>
          <a:ext cx="381775" cy="38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AFB09-02AB-4E6D-84E6-9E39CF83318E}">
      <dsp:nvSpPr>
        <dsp:cNvPr id="0" name=""/>
        <dsp:cNvSpPr/>
      </dsp:nvSpPr>
      <dsp:spPr>
        <a:xfrm>
          <a:off x="365532" y="1963810"/>
          <a:ext cx="4833136" cy="88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Alay Etme</a:t>
          </a:r>
          <a:endParaRPr lang="tr-TR" sz="2400" kern="1200" dirty="0"/>
        </a:p>
      </dsp:txBody>
      <dsp:txXfrm>
        <a:off x="365532" y="1963810"/>
        <a:ext cx="4833136" cy="889918"/>
      </dsp:txXfrm>
    </dsp:sp>
    <dsp:sp modelId="{62AC75E4-2E96-4F55-8629-DC6F0D5B92E6}">
      <dsp:nvSpPr>
        <dsp:cNvPr id="0" name=""/>
        <dsp:cNvSpPr/>
      </dsp:nvSpPr>
      <dsp:spPr>
        <a:xfrm>
          <a:off x="1747" y="3107801"/>
          <a:ext cx="381775" cy="38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18281-5CE5-4993-9413-1566AA308601}">
      <dsp:nvSpPr>
        <dsp:cNvPr id="0" name=""/>
        <dsp:cNvSpPr/>
      </dsp:nvSpPr>
      <dsp:spPr>
        <a:xfrm>
          <a:off x="365532" y="2853729"/>
          <a:ext cx="4833136" cy="88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Lakap Takma</a:t>
          </a:r>
          <a:endParaRPr lang="tr-TR" sz="2400" kern="1200" dirty="0"/>
        </a:p>
      </dsp:txBody>
      <dsp:txXfrm>
        <a:off x="365532" y="2853729"/>
        <a:ext cx="4833136" cy="889918"/>
      </dsp:txXfrm>
    </dsp:sp>
    <dsp:sp modelId="{C5A68ABB-8F62-40F4-8EBD-0BF33917AB11}">
      <dsp:nvSpPr>
        <dsp:cNvPr id="0" name=""/>
        <dsp:cNvSpPr/>
      </dsp:nvSpPr>
      <dsp:spPr>
        <a:xfrm>
          <a:off x="5458515" y="1098336"/>
          <a:ext cx="5196921" cy="611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0C97A-B7F7-4B74-9543-064FC02DE4AB}">
      <dsp:nvSpPr>
        <dsp:cNvPr id="0" name=""/>
        <dsp:cNvSpPr/>
      </dsp:nvSpPr>
      <dsp:spPr>
        <a:xfrm>
          <a:off x="5458515" y="1327953"/>
          <a:ext cx="381784" cy="3817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2DC87-568F-4A7D-87FD-E1F7C70DBA1D}">
      <dsp:nvSpPr>
        <dsp:cNvPr id="0" name=""/>
        <dsp:cNvSpPr/>
      </dsp:nvSpPr>
      <dsp:spPr>
        <a:xfrm>
          <a:off x="5458515" y="0"/>
          <a:ext cx="5196921" cy="1098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kern="1200" dirty="0" smtClean="0"/>
            <a:t>YAPIN</a:t>
          </a:r>
          <a:endParaRPr lang="tr-TR" sz="5400" kern="1200" dirty="0"/>
        </a:p>
      </dsp:txBody>
      <dsp:txXfrm>
        <a:off x="5458515" y="0"/>
        <a:ext cx="5196921" cy="1098336"/>
      </dsp:txXfrm>
    </dsp:sp>
    <dsp:sp modelId="{8DF8E81C-8509-4A5B-95D7-227B2575077E}">
      <dsp:nvSpPr>
        <dsp:cNvPr id="0" name=""/>
        <dsp:cNvSpPr/>
      </dsp:nvSpPr>
      <dsp:spPr>
        <a:xfrm>
          <a:off x="5458515" y="2217882"/>
          <a:ext cx="381775" cy="38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C4DE9-F9B7-4F02-B8EE-C146B5644D33}">
      <dsp:nvSpPr>
        <dsp:cNvPr id="0" name=""/>
        <dsp:cNvSpPr/>
      </dsp:nvSpPr>
      <dsp:spPr>
        <a:xfrm>
          <a:off x="5822299" y="1963810"/>
          <a:ext cx="4833136" cy="88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Güzel Yanlarını Söyleyin</a:t>
          </a:r>
          <a:endParaRPr lang="tr-TR" sz="2400" kern="1200" dirty="0"/>
        </a:p>
      </dsp:txBody>
      <dsp:txXfrm>
        <a:off x="5822299" y="1963810"/>
        <a:ext cx="4833136" cy="889918"/>
      </dsp:txXfrm>
    </dsp:sp>
    <dsp:sp modelId="{E69C29DA-99E1-49E7-8919-8A37725CFF56}">
      <dsp:nvSpPr>
        <dsp:cNvPr id="0" name=""/>
        <dsp:cNvSpPr/>
      </dsp:nvSpPr>
      <dsp:spPr>
        <a:xfrm>
          <a:off x="5458515" y="3107801"/>
          <a:ext cx="381775" cy="38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0A646-C30D-404E-9E07-BFDB0A7EDF05}">
      <dsp:nvSpPr>
        <dsp:cNvPr id="0" name=""/>
        <dsp:cNvSpPr/>
      </dsp:nvSpPr>
      <dsp:spPr>
        <a:xfrm>
          <a:off x="5822299" y="2853729"/>
          <a:ext cx="4833136" cy="88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Güzel Sözler Söyleyin</a:t>
          </a:r>
          <a:endParaRPr lang="tr-TR" sz="2400" kern="1200" dirty="0"/>
        </a:p>
      </dsp:txBody>
      <dsp:txXfrm>
        <a:off x="5822299" y="2853729"/>
        <a:ext cx="4833136" cy="889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F2D3E-D7C1-49AD-B69C-B8E28658E527}">
      <dsp:nvSpPr>
        <dsp:cNvPr id="0" name=""/>
        <dsp:cNvSpPr/>
      </dsp:nvSpPr>
      <dsp:spPr>
        <a:xfrm>
          <a:off x="20790" y="762"/>
          <a:ext cx="2334708" cy="160861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7F41F-8F1C-4AC6-B838-C662302D1384}">
      <dsp:nvSpPr>
        <dsp:cNvPr id="0" name=""/>
        <dsp:cNvSpPr/>
      </dsp:nvSpPr>
      <dsp:spPr>
        <a:xfrm>
          <a:off x="20790" y="1609376"/>
          <a:ext cx="2334708" cy="86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Erken Uyuyana</a:t>
          </a:r>
          <a:endParaRPr lang="tr-TR" sz="2800" kern="1200" dirty="0"/>
        </a:p>
      </dsp:txBody>
      <dsp:txXfrm>
        <a:off x="20790" y="1609376"/>
        <a:ext cx="2334708" cy="866176"/>
      </dsp:txXfrm>
    </dsp:sp>
    <dsp:sp modelId="{AA1BF313-678D-4B26-95C7-9C84DDCF1F5D}">
      <dsp:nvSpPr>
        <dsp:cNvPr id="0" name=""/>
        <dsp:cNvSpPr/>
      </dsp:nvSpPr>
      <dsp:spPr>
        <a:xfrm>
          <a:off x="2589067" y="762"/>
          <a:ext cx="2334708" cy="160861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D7683-0848-445C-A89F-A49276981092}">
      <dsp:nvSpPr>
        <dsp:cNvPr id="0" name=""/>
        <dsp:cNvSpPr/>
      </dsp:nvSpPr>
      <dsp:spPr>
        <a:xfrm>
          <a:off x="2589067" y="1609376"/>
          <a:ext cx="2334708" cy="86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Komik Olana</a:t>
          </a:r>
          <a:endParaRPr lang="tr-TR" sz="2800" kern="1200" dirty="0"/>
        </a:p>
      </dsp:txBody>
      <dsp:txXfrm>
        <a:off x="2589067" y="1609376"/>
        <a:ext cx="2334708" cy="866176"/>
      </dsp:txXfrm>
    </dsp:sp>
    <dsp:sp modelId="{109A081C-2997-48C9-97DC-53D46181B106}">
      <dsp:nvSpPr>
        <dsp:cNvPr id="0" name=""/>
        <dsp:cNvSpPr/>
      </dsp:nvSpPr>
      <dsp:spPr>
        <a:xfrm>
          <a:off x="5157344" y="762"/>
          <a:ext cx="2334708" cy="160861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58455-6736-4761-8E1F-695395EECC49}">
      <dsp:nvSpPr>
        <dsp:cNvPr id="0" name=""/>
        <dsp:cNvSpPr/>
      </dsp:nvSpPr>
      <dsp:spPr>
        <a:xfrm>
          <a:off x="5157344" y="1609376"/>
          <a:ext cx="2334708" cy="86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Kurnaz Olana</a:t>
          </a:r>
          <a:endParaRPr lang="tr-TR" sz="2800" kern="1200" dirty="0"/>
        </a:p>
      </dsp:txBody>
      <dsp:txXfrm>
        <a:off x="5157344" y="1609376"/>
        <a:ext cx="2334708" cy="866176"/>
      </dsp:txXfrm>
    </dsp:sp>
    <dsp:sp modelId="{D2E4E3FD-5033-4A71-B0B3-040AD9E1BEA4}">
      <dsp:nvSpPr>
        <dsp:cNvPr id="0" name=""/>
        <dsp:cNvSpPr/>
      </dsp:nvSpPr>
      <dsp:spPr>
        <a:xfrm>
          <a:off x="7725621" y="762"/>
          <a:ext cx="2334708" cy="1608613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2C415-4ADD-442E-8ADE-08A707DE84D5}">
      <dsp:nvSpPr>
        <dsp:cNvPr id="0" name=""/>
        <dsp:cNvSpPr/>
      </dsp:nvSpPr>
      <dsp:spPr>
        <a:xfrm>
          <a:off x="7725621" y="1609376"/>
          <a:ext cx="2334708" cy="86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Ders Çalışana</a:t>
          </a:r>
          <a:endParaRPr lang="tr-TR" sz="2800" kern="1200" dirty="0"/>
        </a:p>
      </dsp:txBody>
      <dsp:txXfrm>
        <a:off x="7725621" y="1609376"/>
        <a:ext cx="2334708" cy="866176"/>
      </dsp:txXfrm>
    </dsp:sp>
    <dsp:sp modelId="{9BE4E4E2-E690-485D-95C7-6271F21C4CC8}">
      <dsp:nvSpPr>
        <dsp:cNvPr id="0" name=""/>
        <dsp:cNvSpPr/>
      </dsp:nvSpPr>
      <dsp:spPr>
        <a:xfrm>
          <a:off x="2589067" y="2709023"/>
          <a:ext cx="2334708" cy="160861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02DD6-D029-402B-A605-D72ED7EC3727}">
      <dsp:nvSpPr>
        <dsp:cNvPr id="0" name=""/>
        <dsp:cNvSpPr/>
      </dsp:nvSpPr>
      <dsp:spPr>
        <a:xfrm>
          <a:off x="2589067" y="4317637"/>
          <a:ext cx="2334708" cy="86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Uysal Olana</a:t>
          </a:r>
          <a:endParaRPr lang="tr-TR" sz="2800" kern="1200" dirty="0"/>
        </a:p>
      </dsp:txBody>
      <dsp:txXfrm>
        <a:off x="2589067" y="4317637"/>
        <a:ext cx="2334708" cy="866176"/>
      </dsp:txXfrm>
    </dsp:sp>
    <dsp:sp modelId="{CA6CD8C6-812B-4A08-9FDE-3C8B25467C6D}">
      <dsp:nvSpPr>
        <dsp:cNvPr id="0" name=""/>
        <dsp:cNvSpPr/>
      </dsp:nvSpPr>
      <dsp:spPr>
        <a:xfrm>
          <a:off x="5157344" y="2709023"/>
          <a:ext cx="2334708" cy="1608613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FC495-093C-441D-B4C2-0DF39D8327D5}">
      <dsp:nvSpPr>
        <dsp:cNvPr id="0" name=""/>
        <dsp:cNvSpPr/>
      </dsp:nvSpPr>
      <dsp:spPr>
        <a:xfrm>
          <a:off x="5157344" y="4317637"/>
          <a:ext cx="2334708" cy="86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Güçlü Olana</a:t>
          </a:r>
          <a:endParaRPr lang="tr-TR" sz="2800" kern="1200" dirty="0"/>
        </a:p>
      </dsp:txBody>
      <dsp:txXfrm>
        <a:off x="5157344" y="4317637"/>
        <a:ext cx="2334708" cy="866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278E3-6B0B-44B4-9295-D2C24D7AB862}">
      <dsp:nvSpPr>
        <dsp:cNvPr id="0" name=""/>
        <dsp:cNvSpPr/>
      </dsp:nvSpPr>
      <dsp:spPr>
        <a:xfrm>
          <a:off x="0" y="0"/>
          <a:ext cx="10586392" cy="1431731"/>
        </a:xfrm>
        <a:prstGeom prst="roundRect">
          <a:avLst>
            <a:gd name="adj" fmla="val 1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bg1"/>
              </a:solidFill>
            </a:rPr>
            <a:t>Tekrar tekrar olması</a:t>
          </a:r>
          <a:endParaRPr lang="tr-TR" sz="24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Her gün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Her beden eğitimi dersinde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Her okul yolunda</a:t>
          </a:r>
          <a:endParaRPr lang="tr-TR" sz="18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400" kern="1200" dirty="0">
            <a:solidFill>
              <a:schemeClr val="bg1"/>
            </a:solidFill>
          </a:endParaRPr>
        </a:p>
      </dsp:txBody>
      <dsp:txXfrm>
        <a:off x="2260451" y="0"/>
        <a:ext cx="8325940" cy="1431731"/>
      </dsp:txXfrm>
    </dsp:sp>
    <dsp:sp modelId="{79B438E3-4831-4B35-89BA-3649400B688A}">
      <dsp:nvSpPr>
        <dsp:cNvPr id="0" name=""/>
        <dsp:cNvSpPr/>
      </dsp:nvSpPr>
      <dsp:spPr>
        <a:xfrm>
          <a:off x="143173" y="143173"/>
          <a:ext cx="2117278" cy="1145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8710F-49E4-4B2E-A824-831491ED2FD5}">
      <dsp:nvSpPr>
        <dsp:cNvPr id="0" name=""/>
        <dsp:cNvSpPr/>
      </dsp:nvSpPr>
      <dsp:spPr>
        <a:xfrm>
          <a:off x="0" y="1574904"/>
          <a:ext cx="10586392" cy="1431731"/>
        </a:xfrm>
        <a:prstGeom prst="roundRect">
          <a:avLst>
            <a:gd name="adj" fmla="val 1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bg1"/>
              </a:solidFill>
            </a:rPr>
            <a:t>Bilerek ya da karşıdakini incitmek amacıyla kasten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260451" y="1574904"/>
        <a:ext cx="8325940" cy="1431731"/>
      </dsp:txXfrm>
    </dsp:sp>
    <dsp:sp modelId="{F625A3CA-51F2-4121-A153-AE4BB87A49A1}">
      <dsp:nvSpPr>
        <dsp:cNvPr id="0" name=""/>
        <dsp:cNvSpPr/>
      </dsp:nvSpPr>
      <dsp:spPr>
        <a:xfrm>
          <a:off x="143173" y="1718077"/>
          <a:ext cx="2117278" cy="1145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AD375-C649-4BA6-8204-6C4D08F209AE}">
      <dsp:nvSpPr>
        <dsp:cNvPr id="0" name=""/>
        <dsp:cNvSpPr/>
      </dsp:nvSpPr>
      <dsp:spPr>
        <a:xfrm>
          <a:off x="0" y="3149809"/>
          <a:ext cx="10586392" cy="1431731"/>
        </a:xfrm>
        <a:prstGeom prst="roundRect">
          <a:avLst>
            <a:gd name="adj" fmla="val 1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bg1"/>
              </a:solidFill>
            </a:rPr>
            <a:t>Güç dengesizliği</a:t>
          </a:r>
          <a:endParaRPr lang="tr-T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chemeClr val="bg1"/>
              </a:solidFill>
            </a:rPr>
            <a:t>Yaşça büyük olanın diğerine zarar vermesi</a:t>
          </a:r>
          <a:endParaRPr lang="tr-T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chemeClr val="bg1"/>
              </a:solidFill>
            </a:rPr>
            <a:t>Kuvvetçe büyük olanın diğerine zarar vermesi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260451" y="3149809"/>
        <a:ext cx="8325940" cy="1431731"/>
      </dsp:txXfrm>
    </dsp:sp>
    <dsp:sp modelId="{BEB7860A-91FA-4A90-9593-78F9F7D9423F}">
      <dsp:nvSpPr>
        <dsp:cNvPr id="0" name=""/>
        <dsp:cNvSpPr/>
      </dsp:nvSpPr>
      <dsp:spPr>
        <a:xfrm>
          <a:off x="143173" y="3292982"/>
          <a:ext cx="2117278" cy="1145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04375-D3C7-4ED4-BD57-D72F11E1EB8F}">
      <dsp:nvSpPr>
        <dsp:cNvPr id="0" name=""/>
        <dsp:cNvSpPr/>
      </dsp:nvSpPr>
      <dsp:spPr>
        <a:xfrm>
          <a:off x="0" y="10404"/>
          <a:ext cx="10729192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b="1" kern="1200" dirty="0" smtClean="0">
              <a:latin typeface="Berlin Sans FB" panose="020E0602020502020306" pitchFamily="34" charset="0"/>
            </a:rPr>
            <a:t>Doğru Değil</a:t>
          </a:r>
          <a:endParaRPr lang="tr-TR" sz="3800" b="1" kern="1200" dirty="0">
            <a:latin typeface="Berlin Sans FB" panose="020E0602020502020306" pitchFamily="34" charset="0"/>
          </a:endParaRPr>
        </a:p>
      </dsp:txBody>
      <dsp:txXfrm>
        <a:off x="0" y="10404"/>
        <a:ext cx="10729192" cy="1094400"/>
      </dsp:txXfrm>
    </dsp:sp>
    <dsp:sp modelId="{86ACEF6B-2FFB-4D95-8274-A6B88DA13870}">
      <dsp:nvSpPr>
        <dsp:cNvPr id="0" name=""/>
        <dsp:cNvSpPr/>
      </dsp:nvSpPr>
      <dsp:spPr>
        <a:xfrm>
          <a:off x="0" y="1104804"/>
          <a:ext cx="10729192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800" b="0" kern="12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“Kavga etmek ve saldırganca davranmak doğaldır.“</a:t>
          </a:r>
          <a:endParaRPr lang="tr-TR" sz="3800" b="0" kern="1200" dirty="0">
            <a:latin typeface="Berlin Sans FB" panose="020E0602020502020306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800" b="0" kern="12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“Başkalarını kızdırmak bazen eğlencelidir”</a:t>
          </a:r>
          <a:endParaRPr lang="tr-TR" sz="3800" b="0" kern="1200" dirty="0">
            <a:solidFill>
              <a:schemeClr val="tx2">
                <a:lumMod val="75000"/>
              </a:schemeClr>
            </a:solidFill>
            <a:latin typeface="Berlin Sans FB" panose="020E0602020502020306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800" b="0" kern="120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“Bazı öğrenciler zorbalığı hak ederler”</a:t>
          </a:r>
          <a:endParaRPr lang="tr-TR" sz="3800" b="0" kern="1200" dirty="0">
            <a:solidFill>
              <a:schemeClr val="tx2">
                <a:lumMod val="75000"/>
              </a:schemeClr>
            </a:solidFill>
            <a:latin typeface="Berlin Sans FB" panose="020E0602020502020306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800" b="0" kern="120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“Zorbalıktan şikayet eden öğrenciler ana kuzusudurlar”.</a:t>
          </a:r>
          <a:endParaRPr lang="tr-TR" sz="3800" b="0" kern="1200" dirty="0">
            <a:solidFill>
              <a:schemeClr val="tx2">
                <a:lumMod val="75000"/>
              </a:schemeClr>
            </a:solidFill>
            <a:latin typeface="Berlin Sans FB" panose="020E0602020502020306" pitchFamily="34" charset="0"/>
          </a:endParaRPr>
        </a:p>
      </dsp:txBody>
      <dsp:txXfrm>
        <a:off x="0" y="1104804"/>
        <a:ext cx="10729192" cy="3859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04375-D3C7-4ED4-BD57-D72F11E1EB8F}">
      <dsp:nvSpPr>
        <dsp:cNvPr id="0" name=""/>
        <dsp:cNvSpPr/>
      </dsp:nvSpPr>
      <dsp:spPr>
        <a:xfrm>
          <a:off x="0" y="9"/>
          <a:ext cx="9433048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>
              <a:latin typeface="Berlin Sans FB" panose="020E0602020502020306" pitchFamily="34" charset="0"/>
            </a:rPr>
            <a:t>Doğru Değil</a:t>
          </a:r>
          <a:endParaRPr lang="tr-TR" sz="2900" b="1" kern="1200" dirty="0">
            <a:latin typeface="Berlin Sans FB" panose="020E0602020502020306" pitchFamily="34" charset="0"/>
          </a:endParaRPr>
        </a:p>
      </dsp:txBody>
      <dsp:txXfrm>
        <a:off x="0" y="9"/>
        <a:ext cx="9433048" cy="835200"/>
      </dsp:txXfrm>
    </dsp:sp>
    <dsp:sp modelId="{86ACEF6B-2FFB-4D95-8274-A6B88DA13870}">
      <dsp:nvSpPr>
        <dsp:cNvPr id="0" name=""/>
        <dsp:cNvSpPr/>
      </dsp:nvSpPr>
      <dsp:spPr>
        <a:xfrm>
          <a:off x="0" y="835209"/>
          <a:ext cx="9433048" cy="4139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b="0" kern="120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“Zorbalık yapanları görmezlikten gelirseniz sizi bırakırlar”</a:t>
          </a:r>
          <a:endParaRPr lang="tr-TR" sz="2900" b="0" kern="1200" dirty="0">
            <a:latin typeface="Berlin Sans FB" panose="020E0602020502020306" pitchFamily="34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b="0" kern="12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“Zorbalık yapıldığında bunu yetişkinlere anlatmak ispiyonculuktur”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b="0" kern="12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“Bir zorba ile baş etmenin en iyi yolu onunla kavga etmek ve intikam almaktır”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b="0" kern="12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“Zorbalığa uğrayanlar belki bir süre acı çekerler ama bunu daha sonra unutacaklarından pek de büyütülecek bir şey değildir”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b="0" kern="12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rPr>
            <a:t>“Sadece erkekler zorbalık yapar”, vb. </a:t>
          </a:r>
        </a:p>
      </dsp:txBody>
      <dsp:txXfrm>
        <a:off x="0" y="835209"/>
        <a:ext cx="9433048" cy="4139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CC158-0B64-47B8-B519-2E69791CFFEB}" type="datetime1">
              <a:rPr lang="tr-TR" smtClean="0"/>
              <a:t>8.04.2019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1F48-0419-40FC-AD57-08CCCE583B37}" type="datetime1">
              <a:rPr lang="tr-TR" smtClean="0"/>
              <a:pPr/>
              <a:t>8.04.2019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29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70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612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9195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1386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5957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549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1399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983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136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534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4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699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20" name="Metin Yer Tutucusu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8" name="Serbest Biçimli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9" name="Resim Yer Tutucusu 8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0" name="Serbest Biçimli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1" name="Resim Yer Tutucusu 10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4" name="Serbest Biçimli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20" name="Serbest Biçimli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1" name="Resim Yer Tutucusu 20" descr="Resim eklemek için boş yer tutucu. Yer tutucuya tıklayın ve eklemek istediğiniz resmi seçin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D7671-5F03-4D82-82A4-8871CBFE3090}" type="datetime1">
              <a:rPr lang="tr-TR" smtClean="0"/>
              <a:t>8.04.2019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61A88-92F3-4094-89F2-1314A7309510}" type="datetime1">
              <a:rPr lang="tr-TR" smtClean="0"/>
              <a:t>8.04.2019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1BCB5-E553-4792-B09F-198E4B966BAA}" type="datetime1">
              <a:rPr lang="tr-TR" smtClean="0"/>
              <a:t>8.04.2019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DA0764-C0E5-4411-A6EC-9EBC25C721E3}" type="datetime1">
              <a:rPr lang="tr-TR" smtClean="0"/>
              <a:t>8.04.2019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E0335-7021-49FF-B88E-D30487FC223F}" type="datetime1">
              <a:rPr lang="tr-TR" smtClean="0"/>
              <a:t>8.04.2019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FB2F1-5AA7-4BAD-B3F4-0F2F2963D054}" type="datetime1">
              <a:rPr lang="tr-TR" smtClean="0"/>
              <a:t>8.04.2019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920F04-75E8-4461-BB74-76C33F6ED879}" type="datetime1">
              <a:rPr lang="tr-TR" smtClean="0"/>
              <a:t>8.04.2019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74290-2060-480F-940D-DB669716DEB2}" type="datetime1">
              <a:rPr lang="tr-TR" smtClean="0"/>
              <a:t>8.04.2019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rbest Biçimli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2" name="Resim Yer Tutucusu 11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7C64-7CBA-403D-9607-87046DB229DB}" type="datetime1">
              <a:rPr lang="tr-TR" smtClean="0"/>
              <a:t>8.04.2019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0310774-9756-4080-BE24-183590212C9E}" type="datetime1">
              <a:rPr lang="tr-TR" smtClean="0"/>
              <a:t>8.04.2019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10298360" cy="1828800"/>
          </a:xfrm>
        </p:spPr>
        <p:txBody>
          <a:bodyPr rtlCol="0">
            <a:noAutofit/>
          </a:bodyPr>
          <a:lstStyle/>
          <a:p>
            <a:pPr rtl="0"/>
            <a:r>
              <a:rPr lang="tr-TR" sz="8000" b="1" dirty="0" smtClean="0"/>
              <a:t>AKRAN ZORBALIĞI</a:t>
            </a:r>
            <a:endParaRPr lang="tr-TR" sz="8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8426152" cy="914400"/>
          </a:xfrm>
        </p:spPr>
        <p:txBody>
          <a:bodyPr rtlCol="0">
            <a:noAutofit/>
          </a:bodyPr>
          <a:lstStyle/>
          <a:p>
            <a:pPr rtl="0"/>
            <a:r>
              <a:rPr lang="tr-TR" sz="4800" dirty="0" smtClean="0"/>
              <a:t>ZORBA OLMA KANKA OL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Yer Tutucusu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35" y="527918"/>
            <a:ext cx="4748594" cy="2494274"/>
          </a:xfrm>
        </p:spPr>
      </p:pic>
      <p:pic>
        <p:nvPicPr>
          <p:cNvPr id="7" name="Resim Yer Tutucusu 6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15" y="538232"/>
            <a:ext cx="2603759" cy="1587658"/>
          </a:xfrm>
        </p:spPr>
      </p:pic>
      <p:pic>
        <p:nvPicPr>
          <p:cNvPr id="8" name="Resim Yer Tutucusu 7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22" y="2788916"/>
            <a:ext cx="2752545" cy="1273565"/>
          </a:xfrm>
        </p:spPr>
      </p:pic>
      <p:pic>
        <p:nvPicPr>
          <p:cNvPr id="9" name="Resim Yer Tutucusu 8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57" y="4725508"/>
            <a:ext cx="2202875" cy="1587658"/>
          </a:xfrm>
        </p:spPr>
      </p:pic>
      <p:pic>
        <p:nvPicPr>
          <p:cNvPr id="11" name="Resim Yer Tutucusu 10"/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25" y="3619782"/>
            <a:ext cx="4014214" cy="2677481"/>
          </a:xfr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47528" y="533400"/>
            <a:ext cx="8820472" cy="1828800"/>
          </a:xfrm>
        </p:spPr>
        <p:txBody>
          <a:bodyPr rtlCol="0">
            <a:normAutofit/>
          </a:bodyPr>
          <a:lstStyle/>
          <a:p>
            <a:pPr rtl="0"/>
            <a:r>
              <a:rPr lang="tr-TR" sz="6000" b="1" dirty="0" smtClean="0"/>
              <a:t>ZORBALAR NE YAPAR</a:t>
            </a:r>
            <a:endParaRPr lang="tr-TR" sz="60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287688" y="2438400"/>
            <a:ext cx="6120680" cy="914400"/>
          </a:xfrm>
        </p:spPr>
        <p:txBody>
          <a:bodyPr rtlCol="0">
            <a:noAutofit/>
          </a:bodyPr>
          <a:lstStyle/>
          <a:p>
            <a:pPr rtl="0"/>
            <a:r>
              <a:rPr lang="tr-TR" sz="3600" b="1" dirty="0" smtClean="0"/>
              <a:t>Zorbalar Hangi Davranışları Gösterir?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sz="4800" b="1" dirty="0" smtClean="0"/>
              <a:t>ZORBALAR NE YAPAR?</a:t>
            </a:r>
            <a:endParaRPr lang="tr-TR" sz="4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3472" y="1825625"/>
            <a:ext cx="4752528" cy="3474720"/>
          </a:xfrm>
        </p:spPr>
        <p:txBody>
          <a:bodyPr rtlCol="0">
            <a:noAutofit/>
          </a:bodyPr>
          <a:lstStyle/>
          <a:p>
            <a:pPr marL="457200" lvl="0" indent="-457200">
              <a:buClrTx/>
              <a:buSzTx/>
              <a:buFont typeface="Wingdings" panose="05000000000000000000" pitchFamily="2" charset="2"/>
              <a:buChar char="v"/>
            </a:pPr>
            <a:r>
              <a:rPr lang="tr-TR" sz="2800" dirty="0"/>
              <a:t>Zorbalar sizi ya da başkalarını korkutmaya çalışırlar. </a:t>
            </a:r>
          </a:p>
          <a:p>
            <a:pPr marL="457200" lvl="0" indent="-457200">
              <a:buClrTx/>
              <a:buSzTx/>
              <a:buFont typeface="Wingdings" panose="05000000000000000000" pitchFamily="2" charset="2"/>
              <a:buChar char="v"/>
            </a:pPr>
            <a:r>
              <a:rPr lang="tr-TR" sz="2800" dirty="0"/>
              <a:t>Bazen sizi itip kakarlar, canınızı acıtırlar, size lakap takarlar ya da sizin bir şeylerinizi izinsiz alırlar, eşyalarınıza zarar verirler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0808"/>
            <a:ext cx="5919391" cy="2959695"/>
          </a:xfr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3472" y="1825625"/>
            <a:ext cx="4569648" cy="3474720"/>
          </a:xfrm>
        </p:spPr>
        <p:txBody>
          <a:bodyPr rtlCol="0">
            <a:noAutofit/>
          </a:bodyPr>
          <a:lstStyle/>
          <a:p>
            <a:r>
              <a:rPr lang="tr-TR" sz="4000" dirty="0">
                <a:solidFill>
                  <a:schemeClr val="tx2">
                    <a:lumMod val="75000"/>
                  </a:schemeClr>
                </a:solidFill>
              </a:rPr>
              <a:t>Zorba, alttan aldığınız sürece daha güçlenerek zorbalığını sürdürecektir.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985551"/>
            <a:ext cx="6279431" cy="2260594"/>
          </a:xfrm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>
            <a:normAutofit/>
          </a:bodyPr>
          <a:lstStyle/>
          <a:p>
            <a:pPr rtl="0"/>
            <a:r>
              <a:rPr lang="tr-TR" sz="4800" b="1" dirty="0" smtClean="0"/>
              <a:t>ZORBALAR NE YAPAR?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16329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tr-TR" sz="4400" b="1" dirty="0" smtClean="0"/>
              <a:t>ZORBA KİŞİNİN ÖZELLİKLERİ</a:t>
            </a:r>
            <a:endParaRPr lang="tr-TR" sz="4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3472" y="1825624"/>
            <a:ext cx="5040560" cy="3979639"/>
          </a:xfrm>
        </p:spPr>
        <p:txBody>
          <a:bodyPr rtlCol="0">
            <a:noAutofit/>
          </a:bodyPr>
          <a:lstStyle/>
          <a:p>
            <a:pPr lvl="0"/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</a:rPr>
              <a:t>Zorba diğerlerinin dikkatini çeker. </a:t>
            </a:r>
          </a:p>
          <a:p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</a:rPr>
              <a:t>Zorbalığa uğramayan ancak bu durumu gören kişiler tarafından izlendiği için bu durum hoşuna gider ve zorba davranışını sürdürür.</a:t>
            </a:r>
            <a:endParaRPr lang="tr-T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51" y="1985551"/>
            <a:ext cx="5409739" cy="2667585"/>
          </a:xfrm>
        </p:spPr>
      </p:pic>
    </p:spTree>
    <p:extLst>
      <p:ext uri="{BB962C8B-B14F-4D97-AF65-F5344CB8AC3E}">
        <p14:creationId xmlns:p14="http://schemas.microsoft.com/office/powerpoint/2010/main" val="41918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sz="4000" b="1" dirty="0" smtClean="0"/>
              <a:t>HANGİ DAVRANIŞLAR ZORBALIKTIR?</a:t>
            </a:r>
            <a:endParaRPr lang="tr-TR" sz="4000" b="1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647500083"/>
              </p:ext>
            </p:extLst>
          </p:nvPr>
        </p:nvGraphicFramePr>
        <p:xfrm>
          <a:off x="838200" y="1556792"/>
          <a:ext cx="10586392" cy="458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sz="4400" b="1" dirty="0" smtClean="0"/>
              <a:t>ÖRNEK</a:t>
            </a:r>
            <a:endParaRPr lang="tr-TR" sz="4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15480" y="1447800"/>
            <a:ext cx="7200800" cy="4861520"/>
          </a:xfrm>
        </p:spPr>
        <p:txBody>
          <a:bodyPr rtlCol="0">
            <a:noAutofit/>
          </a:bodyPr>
          <a:lstStyle/>
          <a:p>
            <a:pPr lvl="0">
              <a:buClrTx/>
              <a:buSzTx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Sıraların 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arasından geçerken bir arkadaşınızın ayağına takılıp düştünüz.</a:t>
            </a:r>
          </a:p>
          <a:p>
            <a:pPr lvl="0">
              <a:buClrTx/>
              <a:buSzTx/>
            </a:pP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Bu zorbalık mı? Hayır, bir </a:t>
            </a:r>
            <a:r>
              <a:rPr lang="tr-TR" sz="2400" b="1" dirty="0">
                <a:solidFill>
                  <a:schemeClr val="tx2">
                    <a:lumMod val="75000"/>
                  </a:schemeClr>
                </a:solidFill>
              </a:rPr>
              <a:t>kaza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. Neden? </a:t>
            </a:r>
            <a:endParaRPr lang="tr-T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ClrTx/>
              <a:buSzTx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Çünkü 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sizi incitmek istemedi. 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Muhtemelen 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bu olaydan sonra arkadaşınız sizden özür dileyecektir. </a:t>
            </a:r>
            <a:endParaRPr lang="tr-T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ClrTx/>
              <a:buSzTx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Ama 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siz geçerken çelme taksaydı ne olurdu? </a:t>
            </a:r>
          </a:p>
          <a:p>
            <a:pPr lvl="0">
              <a:buClrTx/>
              <a:buSzTx/>
            </a:pP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Zorbalık; çünkü bilerek sizin canınızı yakmak istedi. Bunu yapan insan sizden özür dilemez. Kaza mı yoksa zorbalık mı konusunda başka örnekler verebilir misiniz?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772816"/>
            <a:ext cx="3108343" cy="2664295"/>
          </a:xfrm>
        </p:spPr>
      </p:pic>
    </p:spTree>
    <p:extLst>
      <p:ext uri="{BB962C8B-B14F-4D97-AF65-F5344CB8AC3E}">
        <p14:creationId xmlns:p14="http://schemas.microsoft.com/office/powerpoint/2010/main" val="31536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9376" y="332656"/>
            <a:ext cx="1152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 Etme Stratejileri ve Yanlış İnançlar 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272370536"/>
              </p:ext>
            </p:extLst>
          </p:nvPr>
        </p:nvGraphicFramePr>
        <p:xfrm>
          <a:off x="479376" y="1163653"/>
          <a:ext cx="10729192" cy="4974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8"/>
          <a:srcRect l="27451" r="13725"/>
          <a:stretch/>
        </p:blipFill>
        <p:spPr>
          <a:xfrm flipH="1">
            <a:off x="9007698" y="1366191"/>
            <a:ext cx="2992958" cy="45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9376" y="332656"/>
            <a:ext cx="1152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 Etme Stratejileri ve Yanlış İnançlar 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23421038"/>
              </p:ext>
            </p:extLst>
          </p:nvPr>
        </p:nvGraphicFramePr>
        <p:xfrm>
          <a:off x="479376" y="1163653"/>
          <a:ext cx="9433048" cy="4974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8"/>
          <a:srcRect l="27451" r="13725"/>
          <a:stretch/>
        </p:blipFill>
        <p:spPr>
          <a:xfrm flipH="1">
            <a:off x="9007698" y="1366191"/>
            <a:ext cx="2992958" cy="45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916832"/>
            <a:ext cx="3181752" cy="2135751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5480" y="1447800"/>
            <a:ext cx="7488832" cy="4861520"/>
          </a:xfrm>
        </p:spPr>
        <p:txBody>
          <a:bodyPr rtlCol="0">
            <a:no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Her şeyden önce bu davranışların sizin hatanız olmadığı, böyle bir davranışı kimsenin hak etmediğini ve bunların sadece sizin başınıza gelmediğini aklınızdan 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</a:rPr>
              <a:t>çıkarmayın ve yardım </a:t>
            </a: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aramaktan </a:t>
            </a:r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utanmayın, çekinmeyin</a:t>
            </a: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korkmayın</a:t>
            </a: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Güvendiğiniz birisine neler yaşadığınızı </a:t>
            </a:r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anlatın</a:t>
            </a: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. Bu rehber öğretmeniniz, anneniz, babanız, öğretmeniniz, müdürünüz olabilir.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Yardım alana kadar </a:t>
            </a:r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pes etme</a:t>
            </a: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yin.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79376" y="332656"/>
            <a:ext cx="1152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 Etme Stratejileri ve Yanlış İnançlar 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263674"/>
          </a:xfrm>
        </p:spPr>
        <p:txBody>
          <a:bodyPr rtlCol="0">
            <a:noAutofit/>
          </a:bodyPr>
          <a:lstStyle/>
          <a:p>
            <a:pPr algn="ctr"/>
            <a:r>
              <a:rPr lang="tr-TR" sz="4800" b="1" dirty="0"/>
              <a:t>AKRAN ZORBALIĞI VE BAŞA ÇIKMA YÖNTEMLERİ</a:t>
            </a:r>
          </a:p>
        </p:txBody>
      </p:sp>
      <p:pic>
        <p:nvPicPr>
          <p:cNvPr id="8" name="Resim Yer Tutucusu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12" y="1874520"/>
            <a:ext cx="2998708" cy="2937510"/>
          </a:xfrm>
        </p:spPr>
      </p:pic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sz="4800" b="1" dirty="0" smtClean="0"/>
              <a:t>ZORBALIK NEDİR?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16" y="3339"/>
            <a:ext cx="5059038" cy="335365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/>
              <a:t>Ne Yapmalısınız?</a:t>
            </a:r>
            <a:endParaRPr lang="tr-TR" sz="6600" b="1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71464" y="1447800"/>
            <a:ext cx="5256583" cy="4357464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Beden duruşunuzu değiştirin.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Sırtınız ve başınızı dik tutun.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Korktuğunuzu karşıdaki 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kişiye belli etmemeye çalışın.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Eğer zorbalık yapan çocuk korktuğunuzu anlarsa daha da üstünüze gelebilir.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Eğer sözlü olarak sizi taciz ediyorsa hiç cevap vermeyin, kafanızı çevirin ya da uzaklaşın. Bir müddet sonra sıkılıp, bırakacaktır.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095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/>
              <a:t>Ne Yapmalısınız?</a:t>
            </a:r>
            <a:endParaRPr lang="tr-TR" sz="66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70" y="0"/>
            <a:ext cx="4670883" cy="3096344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71464" y="1447800"/>
            <a:ext cx="6336704" cy="4357464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Eğer fiziksel güç ya da şiddet kullanmaya kalktıysa hemen oradan uzaklaşmaya çalışın ve güvenli bir yere gidin. 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Zorbalık davranışları genellikle tenha yerlerde olur. 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Öğretmenlerin sizi göremeyecekleri, yardım isteyemeyeceğiniz yerlerde yalnız gezmeyin. 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Sizi koruyabilecek bir arkadaş grubu edinmeye çalışın. 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Zorbanın “kimseye söyleme “tehditlerine asla 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kulak asmayın. Şiddete başvurmayın. Bu 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durum  o kişi ya da kişilerin isteğini yerine getirmek olacaktır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tr-T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/>
              <a:t>Ne Yapmalısınız?</a:t>
            </a:r>
            <a:endParaRPr lang="tr-TR" sz="66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70" y="0"/>
            <a:ext cx="4670883" cy="3096344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71464" y="1447800"/>
            <a:ext cx="6624736" cy="4357464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Arkadaşlarınızla birlikte zorbalık yapan çocuğu nazikçe uyarın ve bu davranışların karşıdaki kişiyi çok incitebileceğini söyleyin. 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Böyle davranışlara şahit olduğunuzda zorbalık yapan çocuğu cesaretlendirecek davranışlarda bulunmayın. 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Yaptıklarına gülmeyin, tezahürat yapmayın, alkışlamayın. 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Böyle bir durumda hemen öğretmenlerinizden birine haber verin. </a:t>
            </a:r>
          </a:p>
        </p:txBody>
      </p:sp>
    </p:spTree>
    <p:extLst>
      <p:ext uri="{BB962C8B-B14F-4D97-AF65-F5344CB8AC3E}">
        <p14:creationId xmlns:p14="http://schemas.microsoft.com/office/powerpoint/2010/main" val="8568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/>
              <a:t>Ne Yapmalısınız?</a:t>
            </a:r>
            <a:endParaRPr lang="tr-TR" sz="66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70" y="0"/>
            <a:ext cx="4670883" cy="3096344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71464" y="1447800"/>
            <a:ext cx="6236006" cy="4357464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</a:rPr>
              <a:t>Zorbalığa maruz kalan kişiyle arkadaş olun, onu grubunuza alın. 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</a:rPr>
              <a:t>Zorbalık yapan çocuklarla da arkadaş olabilir; ona doğru davranışlarda bulunmayı öğretebilirsiniz.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ClrTx/>
              <a:buSzTx/>
            </a:pPr>
            <a:endParaRPr lang="tr-T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36360" y="365126"/>
            <a:ext cx="2664296" cy="1539874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ZORBA OLMA KANKA OL</a:t>
            </a:r>
            <a:endParaRPr lang="tr-TR" sz="2800" b="1" dirty="0"/>
          </a:p>
        </p:txBody>
      </p:sp>
      <p:pic>
        <p:nvPicPr>
          <p:cNvPr id="8" name="Resim Yer Tutucusu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" b="1186"/>
          <a:stretch>
            <a:fillRect/>
          </a:stretch>
        </p:blipFill>
        <p:spPr/>
      </p:pic>
      <p:pic>
        <p:nvPicPr>
          <p:cNvPr id="10" name="Resim Yer Tutucusu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b="13896"/>
          <a:stretch>
            <a:fillRect/>
          </a:stretch>
        </p:blipFill>
        <p:spPr/>
      </p:pic>
      <p:pic>
        <p:nvPicPr>
          <p:cNvPr id="11" name="Resim Yer Tutucusu 10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1991"/>
          <a:stretch>
            <a:fillRect/>
          </a:stretch>
        </p:blipFill>
        <p:spPr/>
      </p:pic>
      <p:pic>
        <p:nvPicPr>
          <p:cNvPr id="12" name="Resim Yer Tutucusu 11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1369"/>
          <a:stretch>
            <a:fillRect/>
          </a:stretch>
        </p:blipFill>
        <p:spPr/>
      </p:pic>
      <p:pic>
        <p:nvPicPr>
          <p:cNvPr id="9" name="Resim Yer Tutucusu 8"/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90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HAZIRLAYAN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ADEM DEĞERLİ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60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tr-TR" sz="8000" b="1" dirty="0" smtClean="0"/>
              <a:t>ZORBALIK</a:t>
            </a:r>
            <a:endParaRPr lang="tr-TR" sz="80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83432" y="1828799"/>
            <a:ext cx="5295130" cy="795867"/>
          </a:xfrm>
        </p:spPr>
        <p:txBody>
          <a:bodyPr rtlCol="0">
            <a:noAutofit/>
          </a:bodyPr>
          <a:lstStyle/>
          <a:p>
            <a:pPr rtl="0"/>
            <a:r>
              <a:rPr lang="tr-TR" sz="3600" b="1" dirty="0" smtClean="0">
                <a:solidFill>
                  <a:schemeClr val="tx1"/>
                </a:solidFill>
              </a:rPr>
              <a:t>ZORBALIK VE ZORBA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24400" y="2624666"/>
            <a:ext cx="5685805" cy="2675467"/>
          </a:xfrm>
        </p:spPr>
        <p:txBody>
          <a:bodyPr rtlCol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/>
              <a:t>Size ya da başka birine yapılan her türlü eziyet zorbalıktır.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/>
              <a:t>Zorba, size veya başka birine eziyet eden kimsedir.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/>
              <a:t>Zorbalar başka kişilere sataşırlar. Başkalarına karşı çok sert davranırlar ve onların duygularını incitirler.</a:t>
            </a:r>
          </a:p>
          <a:p>
            <a:endParaRPr lang="tr-TR" sz="24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472468" y="1828799"/>
            <a:ext cx="4195531" cy="795867"/>
          </a:xfrm>
        </p:spPr>
        <p:txBody>
          <a:bodyPr rtlCol="0">
            <a:normAutofit/>
          </a:bodyPr>
          <a:lstStyle/>
          <a:p>
            <a:pPr algn="r" rtl="0"/>
            <a:r>
              <a:rPr lang="tr-TR" sz="4000" b="1" dirty="0" smtClean="0">
                <a:solidFill>
                  <a:schemeClr val="tx1"/>
                </a:solidFill>
              </a:rPr>
              <a:t>ZORBALIK</a:t>
            </a:r>
            <a:endParaRPr lang="tr-TR" sz="4000" b="1" dirty="0">
              <a:solidFill>
                <a:schemeClr val="tx1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624666"/>
            <a:ext cx="4001624" cy="2676525"/>
          </a:xfr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Yer Tutucusu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25" y="1113022"/>
            <a:ext cx="2211272" cy="3750319"/>
          </a:xfrm>
        </p:spPr>
      </p:pic>
      <p:pic>
        <p:nvPicPr>
          <p:cNvPr id="3" name="Resim Yer Tutucusu 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1" y="1282657"/>
            <a:ext cx="3638453" cy="3411049"/>
          </a:xfr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Yer Tutucusu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4" y="1916832"/>
            <a:ext cx="3711311" cy="2088231"/>
          </a:xfrm>
        </p:spPr>
      </p:pic>
      <p:pic>
        <p:nvPicPr>
          <p:cNvPr id="3" name="Resim Yer Tutucusu 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9" y="1910932"/>
            <a:ext cx="3876310" cy="2238148"/>
          </a:xfrm>
        </p:spPr>
      </p:pic>
    </p:spTree>
    <p:extLst>
      <p:ext uri="{BB962C8B-B14F-4D97-AF65-F5344CB8AC3E}">
        <p14:creationId xmlns:p14="http://schemas.microsoft.com/office/powerpoint/2010/main" val="40038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 rot="821385">
            <a:off x="7755148" y="701031"/>
            <a:ext cx="1280393" cy="4353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Bile Bile İncitir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 rot="20778615" flipH="1">
            <a:off x="10694797" y="805803"/>
            <a:ext cx="1280393" cy="4353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İsim Takar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 rot="20778615" flipH="1">
            <a:off x="10335836" y="2173894"/>
            <a:ext cx="1650662" cy="4353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Yalan Söyler, Söylenti Çıkarır.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 rot="20778615" flipH="1">
            <a:off x="10405505" y="3643318"/>
            <a:ext cx="1689113" cy="5746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İncitici SMS ya da E-posta Gönderir.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 flipH="1">
            <a:off x="7968624" y="4667467"/>
            <a:ext cx="3873825" cy="4353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Dışlar, Küçümser, Dalga Geçer, Tehdit Eder.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 rot="821385">
            <a:off x="7787181" y="2196093"/>
            <a:ext cx="1534456" cy="4342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Tekme Atar, Vurur İter.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 rot="821385">
            <a:off x="7669721" y="1396151"/>
            <a:ext cx="1650662" cy="4353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Rahatsız Hissettirir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625586" cy="1082674"/>
          </a:xfrm>
        </p:spPr>
        <p:txBody>
          <a:bodyPr rtlCol="0">
            <a:normAutofit/>
          </a:bodyPr>
          <a:lstStyle/>
          <a:p>
            <a:pPr rtl="0"/>
            <a:r>
              <a:rPr lang="tr-TR" sz="4000" b="1" dirty="0" smtClean="0"/>
              <a:t>ZORBALIK NEDİR?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9496" y="1447800"/>
            <a:ext cx="6156176" cy="4624536"/>
          </a:xfrm>
        </p:spPr>
        <p:txBody>
          <a:bodyPr rtlCol="0">
            <a:normAutofit/>
          </a:bodyPr>
          <a:lstStyle/>
          <a:p>
            <a:r>
              <a:rPr lang="tr-TR" sz="2400" dirty="0"/>
              <a:t>Bir ya da birden çok öğrenci kendilerinden daha güçsüz olan öğrencilere </a:t>
            </a:r>
            <a:r>
              <a:rPr lang="tr-TR" sz="2400" b="1" dirty="0"/>
              <a:t>bilerek , isteyerek ve sürekli bir biçimde </a:t>
            </a:r>
            <a:r>
              <a:rPr lang="tr-TR" sz="2400" dirty="0"/>
              <a:t>tekme atıyorlarsa, tokat vuruyorlarsa, i</a:t>
            </a:r>
            <a:r>
              <a:rPr lang="tr-TR" sz="2400" dirty="0" smtClean="0"/>
              <a:t>tip </a:t>
            </a:r>
            <a:r>
              <a:rPr lang="tr-TR" sz="2400" dirty="0"/>
              <a:t>çekiyorlarsa, sataşıp, alay ediyorlarsa, dalga geçiyorlarsa, kızdırıp, isim takıyorlarsa, küçük düşürücü sözler ve küfürler ediyorlarsa, dedikodu yapıyorlarsa, para ya da diğer eşyalarını zorla alıyorlarsa, tehdit ediyorlarsa, arkadaş grubundan dışlayıp yalnızlığa terk ediyorlarsa </a:t>
            </a:r>
            <a:r>
              <a:rPr lang="tr-TR" sz="2400" b="1" dirty="0"/>
              <a:t>BU BİR SALDIRGANLIK TÜRÜDÜR VE BUNA ZORBALIK DENİR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56" y="116632"/>
            <a:ext cx="2434499" cy="488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847395802"/>
              </p:ext>
            </p:extLst>
          </p:nvPr>
        </p:nvGraphicFramePr>
        <p:xfrm>
          <a:off x="983432" y="692696"/>
          <a:ext cx="10657184" cy="544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1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503515536"/>
              </p:ext>
            </p:extLst>
          </p:nvPr>
        </p:nvGraphicFramePr>
        <p:xfrm>
          <a:off x="1343472" y="692695"/>
          <a:ext cx="10081120" cy="518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Yer Tutucusu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526603"/>
            <a:ext cx="5156758" cy="2910509"/>
          </a:xfrm>
        </p:spPr>
      </p:pic>
      <p:pic>
        <p:nvPicPr>
          <p:cNvPr id="8" name="Resim Yer Tutucusu 7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-39661"/>
            <a:ext cx="5976664" cy="3445882"/>
          </a:xfrm>
        </p:spPr>
      </p:pic>
      <p:pic>
        <p:nvPicPr>
          <p:cNvPr id="9" name="Resim Yer Tutucusu 8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86900"/>
            <a:ext cx="5999703" cy="3469864"/>
          </a:xfr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kadaş Olan Çocuklar 16x9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0_TF03896101" id="{E64098C3-4B43-4F21-A709-C164B2632CB8}" vid="{EA2C2FAD-3721-430E-88D9-81E48AB93A96}"/>
    </a:ext>
  </a:extLst>
</a:theme>
</file>

<file path=ppt/theme/theme2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907</Words>
  <Application>Microsoft Office PowerPoint</Application>
  <PresentationFormat>Geniş ekran</PresentationFormat>
  <Paragraphs>118</Paragraphs>
  <Slides>25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Berlin Sans FB</vt:lpstr>
      <vt:lpstr>Times New Roman</vt:lpstr>
      <vt:lpstr>Wingdings</vt:lpstr>
      <vt:lpstr>Arkadaş Olan Çocuklar 16x9</vt:lpstr>
      <vt:lpstr>AKRAN ZORBALIĞI</vt:lpstr>
      <vt:lpstr>AKRAN ZORBALIĞI VE BAŞA ÇIKMA YÖNTEMLERİ</vt:lpstr>
      <vt:lpstr>ZORBALIK</vt:lpstr>
      <vt:lpstr>PowerPoint Sunusu</vt:lpstr>
      <vt:lpstr>PowerPoint Sunusu</vt:lpstr>
      <vt:lpstr>ZORBALIK NEDİR?</vt:lpstr>
      <vt:lpstr>PowerPoint Sunusu</vt:lpstr>
      <vt:lpstr>PowerPoint Sunusu</vt:lpstr>
      <vt:lpstr>PowerPoint Sunusu</vt:lpstr>
      <vt:lpstr>PowerPoint Sunusu</vt:lpstr>
      <vt:lpstr>ZORBALAR NE YAPAR</vt:lpstr>
      <vt:lpstr>ZORBALAR NE YAPAR?</vt:lpstr>
      <vt:lpstr>ZORBALAR NE YAPAR?</vt:lpstr>
      <vt:lpstr>ZORBA KİŞİNİN ÖZELLİKLERİ</vt:lpstr>
      <vt:lpstr>HANGİ DAVRANIŞLAR ZORBALIKTIR?</vt:lpstr>
      <vt:lpstr>ÖRNEK</vt:lpstr>
      <vt:lpstr>PowerPoint Sunusu</vt:lpstr>
      <vt:lpstr>PowerPoint Sunusu</vt:lpstr>
      <vt:lpstr>PowerPoint Sunusu</vt:lpstr>
      <vt:lpstr>Ne Yapmalısınız?</vt:lpstr>
      <vt:lpstr>Ne Yapmalısınız?</vt:lpstr>
      <vt:lpstr>Ne Yapmalısınız?</vt:lpstr>
      <vt:lpstr>Ne Yapmalısınız?</vt:lpstr>
      <vt:lpstr>ZORBA OLMA KANKA OL</vt:lpstr>
      <vt:lpstr>HAZIRLAYAN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ZORBALIĞI</dc:title>
  <dc:creator>SMA</dc:creator>
  <cp:keywords/>
  <cp:lastModifiedBy>SMA</cp:lastModifiedBy>
  <cp:revision>26</cp:revision>
  <dcterms:created xsi:type="dcterms:W3CDTF">2019-04-08T06:48:10Z</dcterms:created>
  <dcterms:modified xsi:type="dcterms:W3CDTF">2019-04-08T09:34:59Z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