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183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098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7294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4345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6097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1670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56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1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586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44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0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0335960-FCF7-4DD0-A51C-6F3EE63D3951}" type="datetimeFigureOut">
              <a:rPr lang="tr-TR" smtClean="0"/>
              <a:t>14.03.2018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19BC0-25D1-4A57-9C7B-E180F0F2B6D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1917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651380" y="851932"/>
            <a:ext cx="885739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11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BEDENİN SANA AİT</a:t>
            </a:r>
            <a:endParaRPr lang="tr-TR" sz="115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1089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50" y="0"/>
            <a:ext cx="9396101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942553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555" y="0"/>
            <a:ext cx="923889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63459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77" y="0"/>
            <a:ext cx="1079204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4135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83" y="0"/>
            <a:ext cx="981003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38481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14" y="0"/>
            <a:ext cx="10392132" cy="6868946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445049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55" y="0"/>
            <a:ext cx="1001628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94504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98" y="0"/>
            <a:ext cx="959860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16938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99" y="0"/>
            <a:ext cx="957020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2853131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77" y="0"/>
            <a:ext cx="9420046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60894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410" y="0"/>
            <a:ext cx="967117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798855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56" y="-1"/>
            <a:ext cx="6142987" cy="6858001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5380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61" y="0"/>
            <a:ext cx="9326878" cy="68579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588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42" y="0"/>
            <a:ext cx="11198742" cy="684225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2076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55" y="0"/>
            <a:ext cx="8921911" cy="686787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29922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38" y="0"/>
            <a:ext cx="949372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01925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41" y="0"/>
            <a:ext cx="10273118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53596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93" y="0"/>
            <a:ext cx="10742414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835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37" y="0"/>
            <a:ext cx="11372125" cy="68579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523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3227527" y="2967335"/>
            <a:ext cx="573695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ADEM DEĞERLİ</a:t>
            </a:r>
          </a:p>
          <a:p>
            <a:pPr algn="ctr"/>
            <a:r>
              <a:rPr lang="tr-TR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Psikolojik Danışman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7505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54" y="1"/>
            <a:ext cx="783409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916500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195" y="0"/>
            <a:ext cx="9285610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3299793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3" y="0"/>
            <a:ext cx="10341213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06730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1" y="0"/>
            <a:ext cx="8662737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035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79" y="0"/>
            <a:ext cx="9212441" cy="685799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8370476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5" y="0"/>
            <a:ext cx="1071308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7790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515" y="0"/>
            <a:ext cx="9414969" cy="6858000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6694342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TM02900771[[fn=Dilim]]</Template>
  <TotalTime>163</TotalTime>
  <Words>7</Words>
  <Application>Microsoft Office PowerPoint</Application>
  <PresentationFormat>Geniş ekran</PresentationFormat>
  <Paragraphs>3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1" baseType="lpstr">
      <vt:lpstr>Calibri</vt:lpstr>
      <vt:lpstr>Calibri Light</vt:lpstr>
      <vt:lpstr>Wingdings 2</vt:lpstr>
      <vt:lpstr>HDOfficeLightV0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SolidShare.Net TEAM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Adem DEĞERLİ</dc:creator>
  <cp:lastModifiedBy>SMA</cp:lastModifiedBy>
  <cp:revision>28</cp:revision>
  <dcterms:created xsi:type="dcterms:W3CDTF">2017-11-08T22:38:20Z</dcterms:created>
  <dcterms:modified xsi:type="dcterms:W3CDTF">2018-03-14T06:42:10Z</dcterms:modified>
</cp:coreProperties>
</file>